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74" r:id="rId3"/>
    <p:sldId id="275" r:id="rId4"/>
    <p:sldId id="276" r:id="rId5"/>
    <p:sldId id="277" r:id="rId6"/>
    <p:sldId id="278" r:id="rId7"/>
    <p:sldId id="285" r:id="rId8"/>
    <p:sldId id="279" r:id="rId9"/>
    <p:sldId id="280" r:id="rId10"/>
    <p:sldId id="281" r:id="rId11"/>
    <p:sldId id="282" r:id="rId12"/>
    <p:sldId id="283" r:id="rId13"/>
    <p:sldId id="286" r:id="rId14"/>
    <p:sldId id="287" r:id="rId15"/>
    <p:sldId id="288" r:id="rId16"/>
    <p:sldId id="289" r:id="rId17"/>
    <p:sldId id="29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2C147-AD0B-44D3-A93C-07C34A9E3F8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B3882977-6FAD-4F50-9C29-1237426640D1}">
      <dgm:prSet phldrT="[Text]"/>
      <dgm:spPr/>
      <dgm:t>
        <a:bodyPr/>
        <a:lstStyle/>
        <a:p>
          <a:r>
            <a:rPr lang="en-IN" dirty="0"/>
            <a:t>Merchandise Groupings</a:t>
          </a:r>
        </a:p>
      </dgm:t>
    </dgm:pt>
    <dgm:pt modelId="{C335EDB3-3DCF-401C-A8D7-EF7FCF4FB5DE}" type="parTrans" cxnId="{EA041580-A3CF-4A4E-B913-46AEE877C08D}">
      <dgm:prSet/>
      <dgm:spPr/>
      <dgm:t>
        <a:bodyPr/>
        <a:lstStyle/>
        <a:p>
          <a:endParaRPr lang="en-IN"/>
        </a:p>
      </dgm:t>
    </dgm:pt>
    <dgm:pt modelId="{586DA9F1-B17E-46D0-8F41-D43F717EDFC9}" type="sibTrans" cxnId="{EA041580-A3CF-4A4E-B913-46AEE877C08D}">
      <dgm:prSet/>
      <dgm:spPr/>
      <dgm:t>
        <a:bodyPr/>
        <a:lstStyle/>
        <a:p>
          <a:endParaRPr lang="en-IN"/>
        </a:p>
      </dgm:t>
    </dgm:pt>
    <dgm:pt modelId="{B9A2A91E-466D-4D6C-8B32-53A7A5CDE3FA}">
      <dgm:prSet phldrT="[Text]"/>
      <dgm:spPr/>
      <dgm:t>
        <a:bodyPr/>
        <a:lstStyle/>
        <a:p>
          <a:r>
            <a:rPr lang="en-IN" dirty="0"/>
            <a:t>Operating Ratios</a:t>
          </a:r>
        </a:p>
      </dgm:t>
    </dgm:pt>
    <dgm:pt modelId="{9825D633-07A9-45D8-9F48-A8B187D6CD5F}" type="parTrans" cxnId="{51E0FA61-C458-41FD-AA2F-FAF0CD04B7E4}">
      <dgm:prSet/>
      <dgm:spPr/>
      <dgm:t>
        <a:bodyPr/>
        <a:lstStyle/>
        <a:p>
          <a:endParaRPr lang="en-IN"/>
        </a:p>
      </dgm:t>
    </dgm:pt>
    <dgm:pt modelId="{302ED653-18EC-4B73-917F-BAB5A69DEC31}" type="sibTrans" cxnId="{51E0FA61-C458-41FD-AA2F-FAF0CD04B7E4}">
      <dgm:prSet/>
      <dgm:spPr/>
      <dgm:t>
        <a:bodyPr/>
        <a:lstStyle/>
        <a:p>
          <a:endParaRPr lang="en-IN"/>
        </a:p>
      </dgm:t>
    </dgm:pt>
    <dgm:pt modelId="{D598849C-F4AE-49FB-9642-50D4DC13DDBC}">
      <dgm:prSet phldrT="[Text]"/>
      <dgm:spPr/>
      <dgm:t>
        <a:bodyPr/>
        <a:lstStyle/>
        <a:p>
          <a:r>
            <a:rPr lang="en-IN" dirty="0"/>
            <a:t>Markdown Strategy</a:t>
          </a:r>
        </a:p>
      </dgm:t>
    </dgm:pt>
    <dgm:pt modelId="{9DC857FE-D19F-4123-AD54-1DA457B14191}" type="parTrans" cxnId="{134A05D9-AAEA-4DAE-8FAB-D206542E07D8}">
      <dgm:prSet/>
      <dgm:spPr/>
      <dgm:t>
        <a:bodyPr/>
        <a:lstStyle/>
        <a:p>
          <a:endParaRPr lang="en-IN"/>
        </a:p>
      </dgm:t>
    </dgm:pt>
    <dgm:pt modelId="{6F1C61F9-9B6C-425A-9471-992F5CD7BE36}" type="sibTrans" cxnId="{134A05D9-AAEA-4DAE-8FAB-D206542E07D8}">
      <dgm:prSet/>
      <dgm:spPr/>
      <dgm:t>
        <a:bodyPr/>
        <a:lstStyle/>
        <a:p>
          <a:endParaRPr lang="en-IN"/>
        </a:p>
      </dgm:t>
    </dgm:pt>
    <dgm:pt modelId="{8FD6E8D2-0119-4373-9AB7-BAC1D6F6AB61}" type="pres">
      <dgm:prSet presAssocID="{0142C147-AD0B-44D3-A93C-07C34A9E3F8F}" presName="linear" presStyleCnt="0">
        <dgm:presLayoutVars>
          <dgm:dir/>
          <dgm:animLvl val="lvl"/>
          <dgm:resizeHandles val="exact"/>
        </dgm:presLayoutVars>
      </dgm:prSet>
      <dgm:spPr/>
    </dgm:pt>
    <dgm:pt modelId="{8D93BBD3-B0E3-43EA-8024-2816E0187633}" type="pres">
      <dgm:prSet presAssocID="{B3882977-6FAD-4F50-9C29-1237426640D1}" presName="parentLin" presStyleCnt="0"/>
      <dgm:spPr/>
    </dgm:pt>
    <dgm:pt modelId="{75CAF305-5FE4-4042-A092-8C808C8D0902}" type="pres">
      <dgm:prSet presAssocID="{B3882977-6FAD-4F50-9C29-1237426640D1}" presName="parentLeftMargin" presStyleLbl="node1" presStyleIdx="0" presStyleCnt="3"/>
      <dgm:spPr/>
    </dgm:pt>
    <dgm:pt modelId="{CEC42102-6B8D-45DF-8C61-4324697D204A}" type="pres">
      <dgm:prSet presAssocID="{B3882977-6FAD-4F50-9C29-1237426640D1}" presName="parentText" presStyleLbl="node1" presStyleIdx="0" presStyleCnt="3">
        <dgm:presLayoutVars>
          <dgm:chMax val="0"/>
          <dgm:bulletEnabled val="1"/>
        </dgm:presLayoutVars>
      </dgm:prSet>
      <dgm:spPr/>
    </dgm:pt>
    <dgm:pt modelId="{EDC4DDE0-23DA-4A59-92CA-B5E351F74B2E}" type="pres">
      <dgm:prSet presAssocID="{B3882977-6FAD-4F50-9C29-1237426640D1}" presName="negativeSpace" presStyleCnt="0"/>
      <dgm:spPr/>
    </dgm:pt>
    <dgm:pt modelId="{230C7050-5E79-4C74-888B-D7C821D22D6E}" type="pres">
      <dgm:prSet presAssocID="{B3882977-6FAD-4F50-9C29-1237426640D1}" presName="childText" presStyleLbl="conFgAcc1" presStyleIdx="0" presStyleCnt="3">
        <dgm:presLayoutVars>
          <dgm:bulletEnabled val="1"/>
        </dgm:presLayoutVars>
      </dgm:prSet>
      <dgm:spPr/>
    </dgm:pt>
    <dgm:pt modelId="{77BD12B2-724B-4EA2-A871-530C37CECEEF}" type="pres">
      <dgm:prSet presAssocID="{586DA9F1-B17E-46D0-8F41-D43F717EDFC9}" presName="spaceBetweenRectangles" presStyleCnt="0"/>
      <dgm:spPr/>
    </dgm:pt>
    <dgm:pt modelId="{CF986F5D-C5BE-484F-86D9-DC55AB84C6F1}" type="pres">
      <dgm:prSet presAssocID="{B9A2A91E-466D-4D6C-8B32-53A7A5CDE3FA}" presName="parentLin" presStyleCnt="0"/>
      <dgm:spPr/>
    </dgm:pt>
    <dgm:pt modelId="{1120EDD9-7D10-4252-8763-25625D014389}" type="pres">
      <dgm:prSet presAssocID="{B9A2A91E-466D-4D6C-8B32-53A7A5CDE3FA}" presName="parentLeftMargin" presStyleLbl="node1" presStyleIdx="0" presStyleCnt="3"/>
      <dgm:spPr/>
    </dgm:pt>
    <dgm:pt modelId="{14296C13-CEE0-4A98-A8B3-AFE434EF76C7}" type="pres">
      <dgm:prSet presAssocID="{B9A2A91E-466D-4D6C-8B32-53A7A5CDE3FA}" presName="parentText" presStyleLbl="node1" presStyleIdx="1" presStyleCnt="3">
        <dgm:presLayoutVars>
          <dgm:chMax val="0"/>
          <dgm:bulletEnabled val="1"/>
        </dgm:presLayoutVars>
      </dgm:prSet>
      <dgm:spPr/>
    </dgm:pt>
    <dgm:pt modelId="{9271813C-DD72-4573-B78B-441E719DC0B7}" type="pres">
      <dgm:prSet presAssocID="{B9A2A91E-466D-4D6C-8B32-53A7A5CDE3FA}" presName="negativeSpace" presStyleCnt="0"/>
      <dgm:spPr/>
    </dgm:pt>
    <dgm:pt modelId="{17A85DDE-CBC7-4330-9496-2945C67116BE}" type="pres">
      <dgm:prSet presAssocID="{B9A2A91E-466D-4D6C-8B32-53A7A5CDE3FA}" presName="childText" presStyleLbl="conFgAcc1" presStyleIdx="1" presStyleCnt="3">
        <dgm:presLayoutVars>
          <dgm:bulletEnabled val="1"/>
        </dgm:presLayoutVars>
      </dgm:prSet>
      <dgm:spPr/>
    </dgm:pt>
    <dgm:pt modelId="{47C33344-3383-4BBA-AB83-16A020DAC34C}" type="pres">
      <dgm:prSet presAssocID="{302ED653-18EC-4B73-917F-BAB5A69DEC31}" presName="spaceBetweenRectangles" presStyleCnt="0"/>
      <dgm:spPr/>
    </dgm:pt>
    <dgm:pt modelId="{5074C522-8F63-4673-B333-D865826ACF3A}" type="pres">
      <dgm:prSet presAssocID="{D598849C-F4AE-49FB-9642-50D4DC13DDBC}" presName="parentLin" presStyleCnt="0"/>
      <dgm:spPr/>
    </dgm:pt>
    <dgm:pt modelId="{9898D0FE-B01F-4B41-9C5F-BBA4453FA683}" type="pres">
      <dgm:prSet presAssocID="{D598849C-F4AE-49FB-9642-50D4DC13DDBC}" presName="parentLeftMargin" presStyleLbl="node1" presStyleIdx="1" presStyleCnt="3"/>
      <dgm:spPr/>
    </dgm:pt>
    <dgm:pt modelId="{2C9EB6AA-F654-47AA-8A63-91A02DBC7C1D}" type="pres">
      <dgm:prSet presAssocID="{D598849C-F4AE-49FB-9642-50D4DC13DDBC}" presName="parentText" presStyleLbl="node1" presStyleIdx="2" presStyleCnt="3">
        <dgm:presLayoutVars>
          <dgm:chMax val="0"/>
          <dgm:bulletEnabled val="1"/>
        </dgm:presLayoutVars>
      </dgm:prSet>
      <dgm:spPr/>
    </dgm:pt>
    <dgm:pt modelId="{876C9403-C90E-4271-A61C-12B294B4158D}" type="pres">
      <dgm:prSet presAssocID="{D598849C-F4AE-49FB-9642-50D4DC13DDBC}" presName="negativeSpace" presStyleCnt="0"/>
      <dgm:spPr/>
    </dgm:pt>
    <dgm:pt modelId="{842753A9-4852-4FF0-A407-8DA2F7CC63D4}" type="pres">
      <dgm:prSet presAssocID="{D598849C-F4AE-49FB-9642-50D4DC13DDBC}" presName="childText" presStyleLbl="conFgAcc1" presStyleIdx="2" presStyleCnt="3">
        <dgm:presLayoutVars>
          <dgm:bulletEnabled val="1"/>
        </dgm:presLayoutVars>
      </dgm:prSet>
      <dgm:spPr/>
    </dgm:pt>
  </dgm:ptLst>
  <dgm:cxnLst>
    <dgm:cxn modelId="{0A8A5B20-EBD4-4552-B202-F02A9E9C9781}" type="presOf" srcId="{D598849C-F4AE-49FB-9642-50D4DC13DDBC}" destId="{9898D0FE-B01F-4B41-9C5F-BBA4453FA683}" srcOrd="0" destOrd="0" presId="urn:microsoft.com/office/officeart/2005/8/layout/list1"/>
    <dgm:cxn modelId="{B2048C26-D26B-4336-87E5-19A2F6809CF3}" type="presOf" srcId="{B9A2A91E-466D-4D6C-8B32-53A7A5CDE3FA}" destId="{1120EDD9-7D10-4252-8763-25625D014389}" srcOrd="0" destOrd="0" presId="urn:microsoft.com/office/officeart/2005/8/layout/list1"/>
    <dgm:cxn modelId="{51E0FA61-C458-41FD-AA2F-FAF0CD04B7E4}" srcId="{0142C147-AD0B-44D3-A93C-07C34A9E3F8F}" destId="{B9A2A91E-466D-4D6C-8B32-53A7A5CDE3FA}" srcOrd="1" destOrd="0" parTransId="{9825D633-07A9-45D8-9F48-A8B187D6CD5F}" sibTransId="{302ED653-18EC-4B73-917F-BAB5A69DEC31}"/>
    <dgm:cxn modelId="{F5839C78-3D5F-47C1-A423-AF770430A126}" type="presOf" srcId="{B9A2A91E-466D-4D6C-8B32-53A7A5CDE3FA}" destId="{14296C13-CEE0-4A98-A8B3-AFE434EF76C7}" srcOrd="1" destOrd="0" presId="urn:microsoft.com/office/officeart/2005/8/layout/list1"/>
    <dgm:cxn modelId="{3E64287D-4BD4-488F-BFE6-DA4F27C603E4}" type="presOf" srcId="{B3882977-6FAD-4F50-9C29-1237426640D1}" destId="{75CAF305-5FE4-4042-A092-8C808C8D0902}" srcOrd="0" destOrd="0" presId="urn:microsoft.com/office/officeart/2005/8/layout/list1"/>
    <dgm:cxn modelId="{EA041580-A3CF-4A4E-B913-46AEE877C08D}" srcId="{0142C147-AD0B-44D3-A93C-07C34A9E3F8F}" destId="{B3882977-6FAD-4F50-9C29-1237426640D1}" srcOrd="0" destOrd="0" parTransId="{C335EDB3-3DCF-401C-A8D7-EF7FCF4FB5DE}" sibTransId="{586DA9F1-B17E-46D0-8F41-D43F717EDFC9}"/>
    <dgm:cxn modelId="{9D7B04C2-7219-4DEA-8834-0599E4544973}" type="presOf" srcId="{B3882977-6FAD-4F50-9C29-1237426640D1}" destId="{CEC42102-6B8D-45DF-8C61-4324697D204A}" srcOrd="1" destOrd="0" presId="urn:microsoft.com/office/officeart/2005/8/layout/list1"/>
    <dgm:cxn modelId="{D76AFBCC-6194-4017-9D08-CE0EA43F1664}" type="presOf" srcId="{0142C147-AD0B-44D3-A93C-07C34A9E3F8F}" destId="{8FD6E8D2-0119-4373-9AB7-BAC1D6F6AB61}" srcOrd="0" destOrd="0" presId="urn:microsoft.com/office/officeart/2005/8/layout/list1"/>
    <dgm:cxn modelId="{134A05D9-AAEA-4DAE-8FAB-D206542E07D8}" srcId="{0142C147-AD0B-44D3-A93C-07C34A9E3F8F}" destId="{D598849C-F4AE-49FB-9642-50D4DC13DDBC}" srcOrd="2" destOrd="0" parTransId="{9DC857FE-D19F-4123-AD54-1DA457B14191}" sibTransId="{6F1C61F9-9B6C-425A-9471-992F5CD7BE36}"/>
    <dgm:cxn modelId="{D6B6C5DC-0F0A-46CB-9B7C-E16467402B69}" type="presOf" srcId="{D598849C-F4AE-49FB-9642-50D4DC13DDBC}" destId="{2C9EB6AA-F654-47AA-8A63-91A02DBC7C1D}" srcOrd="1" destOrd="0" presId="urn:microsoft.com/office/officeart/2005/8/layout/list1"/>
    <dgm:cxn modelId="{33D3F3BE-1C1A-4F1E-AAF5-6125796C9C7E}" type="presParOf" srcId="{8FD6E8D2-0119-4373-9AB7-BAC1D6F6AB61}" destId="{8D93BBD3-B0E3-43EA-8024-2816E0187633}" srcOrd="0" destOrd="0" presId="urn:microsoft.com/office/officeart/2005/8/layout/list1"/>
    <dgm:cxn modelId="{B594D80F-E05D-442E-9E30-F7889DAAA592}" type="presParOf" srcId="{8D93BBD3-B0E3-43EA-8024-2816E0187633}" destId="{75CAF305-5FE4-4042-A092-8C808C8D0902}" srcOrd="0" destOrd="0" presId="urn:microsoft.com/office/officeart/2005/8/layout/list1"/>
    <dgm:cxn modelId="{E512504A-2DBC-4F7D-9E52-BD6A557E009B}" type="presParOf" srcId="{8D93BBD3-B0E3-43EA-8024-2816E0187633}" destId="{CEC42102-6B8D-45DF-8C61-4324697D204A}" srcOrd="1" destOrd="0" presId="urn:microsoft.com/office/officeart/2005/8/layout/list1"/>
    <dgm:cxn modelId="{078554FC-28F5-4FDB-B4E8-1A26F5E3FE08}" type="presParOf" srcId="{8FD6E8D2-0119-4373-9AB7-BAC1D6F6AB61}" destId="{EDC4DDE0-23DA-4A59-92CA-B5E351F74B2E}" srcOrd="1" destOrd="0" presId="urn:microsoft.com/office/officeart/2005/8/layout/list1"/>
    <dgm:cxn modelId="{99E9B65E-4BCF-4A91-A844-903F399A1E8C}" type="presParOf" srcId="{8FD6E8D2-0119-4373-9AB7-BAC1D6F6AB61}" destId="{230C7050-5E79-4C74-888B-D7C821D22D6E}" srcOrd="2" destOrd="0" presId="urn:microsoft.com/office/officeart/2005/8/layout/list1"/>
    <dgm:cxn modelId="{22443E09-B043-46B0-B8A1-8BE433E9321C}" type="presParOf" srcId="{8FD6E8D2-0119-4373-9AB7-BAC1D6F6AB61}" destId="{77BD12B2-724B-4EA2-A871-530C37CECEEF}" srcOrd="3" destOrd="0" presId="urn:microsoft.com/office/officeart/2005/8/layout/list1"/>
    <dgm:cxn modelId="{24CC3949-B12F-4B7A-8A2B-C93201E0AECB}" type="presParOf" srcId="{8FD6E8D2-0119-4373-9AB7-BAC1D6F6AB61}" destId="{CF986F5D-C5BE-484F-86D9-DC55AB84C6F1}" srcOrd="4" destOrd="0" presId="urn:microsoft.com/office/officeart/2005/8/layout/list1"/>
    <dgm:cxn modelId="{FEF47FCF-8132-4B3D-B9C1-B37E8DFDF344}" type="presParOf" srcId="{CF986F5D-C5BE-484F-86D9-DC55AB84C6F1}" destId="{1120EDD9-7D10-4252-8763-25625D014389}" srcOrd="0" destOrd="0" presId="urn:microsoft.com/office/officeart/2005/8/layout/list1"/>
    <dgm:cxn modelId="{85AEF7E2-5485-4315-BE11-114AAA33248C}" type="presParOf" srcId="{CF986F5D-C5BE-484F-86D9-DC55AB84C6F1}" destId="{14296C13-CEE0-4A98-A8B3-AFE434EF76C7}" srcOrd="1" destOrd="0" presId="urn:microsoft.com/office/officeart/2005/8/layout/list1"/>
    <dgm:cxn modelId="{7633A065-66FB-413F-88B3-12B995C6D085}" type="presParOf" srcId="{8FD6E8D2-0119-4373-9AB7-BAC1D6F6AB61}" destId="{9271813C-DD72-4573-B78B-441E719DC0B7}" srcOrd="5" destOrd="0" presId="urn:microsoft.com/office/officeart/2005/8/layout/list1"/>
    <dgm:cxn modelId="{E8E815A6-51C3-4D37-905D-8CE95221FB7A}" type="presParOf" srcId="{8FD6E8D2-0119-4373-9AB7-BAC1D6F6AB61}" destId="{17A85DDE-CBC7-4330-9496-2945C67116BE}" srcOrd="6" destOrd="0" presId="urn:microsoft.com/office/officeart/2005/8/layout/list1"/>
    <dgm:cxn modelId="{FDB51914-CF55-4868-BF50-1C15D9265001}" type="presParOf" srcId="{8FD6E8D2-0119-4373-9AB7-BAC1D6F6AB61}" destId="{47C33344-3383-4BBA-AB83-16A020DAC34C}" srcOrd="7" destOrd="0" presId="urn:microsoft.com/office/officeart/2005/8/layout/list1"/>
    <dgm:cxn modelId="{9EB56D4D-56A8-4163-9237-9CF86174D0D3}" type="presParOf" srcId="{8FD6E8D2-0119-4373-9AB7-BAC1D6F6AB61}" destId="{5074C522-8F63-4673-B333-D865826ACF3A}" srcOrd="8" destOrd="0" presId="urn:microsoft.com/office/officeart/2005/8/layout/list1"/>
    <dgm:cxn modelId="{F96FBD1D-1B68-4F67-B5B9-E790EFEF579C}" type="presParOf" srcId="{5074C522-8F63-4673-B333-D865826ACF3A}" destId="{9898D0FE-B01F-4B41-9C5F-BBA4453FA683}" srcOrd="0" destOrd="0" presId="urn:microsoft.com/office/officeart/2005/8/layout/list1"/>
    <dgm:cxn modelId="{067E4C53-062D-4C1A-88DF-F16D0C5B998B}" type="presParOf" srcId="{5074C522-8F63-4673-B333-D865826ACF3A}" destId="{2C9EB6AA-F654-47AA-8A63-91A02DBC7C1D}" srcOrd="1" destOrd="0" presId="urn:microsoft.com/office/officeart/2005/8/layout/list1"/>
    <dgm:cxn modelId="{E838809D-C7CC-4C0D-A5EF-480CBCA81655}" type="presParOf" srcId="{8FD6E8D2-0119-4373-9AB7-BAC1D6F6AB61}" destId="{876C9403-C90E-4271-A61C-12B294B4158D}" srcOrd="9" destOrd="0" presId="urn:microsoft.com/office/officeart/2005/8/layout/list1"/>
    <dgm:cxn modelId="{8A3A0943-A4FA-45A7-BAE4-E2582CBE551A}" type="presParOf" srcId="{8FD6E8D2-0119-4373-9AB7-BAC1D6F6AB61}" destId="{842753A9-4852-4FF0-A407-8DA2F7CC63D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BBAEC-AF36-4977-82F6-4667549E6F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8C81081B-560F-4B7D-A856-6CD07B6BDB10}">
      <dgm:prSet phldrT="[Text]"/>
      <dgm:spPr/>
      <dgm:t>
        <a:bodyPr/>
        <a:lstStyle/>
        <a:p>
          <a:r>
            <a:rPr lang="en-IN" b="0" i="1" dirty="0"/>
            <a:t>Economic Consumers</a:t>
          </a:r>
          <a:endParaRPr lang="en-IN" dirty="0"/>
        </a:p>
      </dgm:t>
    </dgm:pt>
    <dgm:pt modelId="{73F6CB7B-D7B5-4877-871A-A3FAE76AD149}" type="parTrans" cxnId="{6812BE9B-EBD1-410F-A515-98AA27114549}">
      <dgm:prSet/>
      <dgm:spPr/>
      <dgm:t>
        <a:bodyPr/>
        <a:lstStyle/>
        <a:p>
          <a:endParaRPr lang="en-IN"/>
        </a:p>
      </dgm:t>
    </dgm:pt>
    <dgm:pt modelId="{FCEDB894-619F-4D01-B7B8-67CD14674B40}" type="sibTrans" cxnId="{6812BE9B-EBD1-410F-A515-98AA27114549}">
      <dgm:prSet/>
      <dgm:spPr/>
      <dgm:t>
        <a:bodyPr/>
        <a:lstStyle/>
        <a:p>
          <a:endParaRPr lang="en-IN"/>
        </a:p>
      </dgm:t>
    </dgm:pt>
    <dgm:pt modelId="{C22A4588-EE8F-45F9-ADF2-16128D0ABF64}">
      <dgm:prSet phldrT="[Text]"/>
      <dgm:spPr/>
      <dgm:t>
        <a:bodyPr/>
        <a:lstStyle/>
        <a:p>
          <a:r>
            <a:rPr lang="en-IN" b="0" i="1" dirty="0"/>
            <a:t>Status-oriented Consumers</a:t>
          </a:r>
          <a:endParaRPr lang="en-IN" dirty="0"/>
        </a:p>
      </dgm:t>
    </dgm:pt>
    <dgm:pt modelId="{58F2E9F8-8ED0-4B4C-8340-D6129EE296B5}" type="parTrans" cxnId="{A15705C0-87A0-499F-AA97-B822BE345B1E}">
      <dgm:prSet/>
      <dgm:spPr/>
      <dgm:t>
        <a:bodyPr/>
        <a:lstStyle/>
        <a:p>
          <a:endParaRPr lang="en-IN"/>
        </a:p>
      </dgm:t>
    </dgm:pt>
    <dgm:pt modelId="{EB838806-07A5-46B4-8CE8-403DF9C463F9}" type="sibTrans" cxnId="{A15705C0-87A0-499F-AA97-B822BE345B1E}">
      <dgm:prSet/>
      <dgm:spPr/>
      <dgm:t>
        <a:bodyPr/>
        <a:lstStyle/>
        <a:p>
          <a:endParaRPr lang="en-IN"/>
        </a:p>
      </dgm:t>
    </dgm:pt>
    <dgm:pt modelId="{F0DA94ED-E195-4EA6-82EB-5871A0EBB051}">
      <dgm:prSet phldrT="[Text]"/>
      <dgm:spPr/>
      <dgm:t>
        <a:bodyPr/>
        <a:lstStyle/>
        <a:p>
          <a:r>
            <a:rPr lang="en-IN" b="0" i="1" dirty="0"/>
            <a:t>Assortment-oriented Consumers</a:t>
          </a:r>
          <a:endParaRPr lang="en-IN" dirty="0"/>
        </a:p>
      </dgm:t>
    </dgm:pt>
    <dgm:pt modelId="{E52A9907-C35E-4BE1-8550-72C77E098AE9}" type="parTrans" cxnId="{34414BA4-E584-4AAD-A06F-AF4C905481FA}">
      <dgm:prSet/>
      <dgm:spPr/>
      <dgm:t>
        <a:bodyPr/>
        <a:lstStyle/>
        <a:p>
          <a:endParaRPr lang="en-IN"/>
        </a:p>
      </dgm:t>
    </dgm:pt>
    <dgm:pt modelId="{A885C557-6E2A-44D0-BB3D-E121DAA6142D}" type="sibTrans" cxnId="{34414BA4-E584-4AAD-A06F-AF4C905481FA}">
      <dgm:prSet/>
      <dgm:spPr/>
      <dgm:t>
        <a:bodyPr/>
        <a:lstStyle/>
        <a:p>
          <a:endParaRPr lang="en-IN"/>
        </a:p>
      </dgm:t>
    </dgm:pt>
    <dgm:pt modelId="{F3B645C9-554F-454D-BC42-CF6A3BD8B31D}">
      <dgm:prSet phldrT="[Text]"/>
      <dgm:spPr/>
      <dgm:t>
        <a:bodyPr/>
        <a:lstStyle/>
        <a:p>
          <a:r>
            <a:rPr lang="en-IN" dirty="0"/>
            <a:t>Personalizing consumers</a:t>
          </a:r>
        </a:p>
      </dgm:t>
    </dgm:pt>
    <dgm:pt modelId="{A37F9F4B-899A-4A82-9A83-8E48E3C2551C}" type="parTrans" cxnId="{13CBEE0C-14E5-4488-AD14-BEB562B1C850}">
      <dgm:prSet/>
      <dgm:spPr/>
      <dgm:t>
        <a:bodyPr/>
        <a:lstStyle/>
        <a:p>
          <a:endParaRPr lang="en-IN"/>
        </a:p>
      </dgm:t>
    </dgm:pt>
    <dgm:pt modelId="{9BA4BBC0-A36F-465D-A3DF-199B4D98D3EB}" type="sibTrans" cxnId="{13CBEE0C-14E5-4488-AD14-BEB562B1C850}">
      <dgm:prSet/>
      <dgm:spPr/>
      <dgm:t>
        <a:bodyPr/>
        <a:lstStyle/>
        <a:p>
          <a:endParaRPr lang="en-IN"/>
        </a:p>
      </dgm:t>
    </dgm:pt>
    <dgm:pt modelId="{BB16B840-3542-42DE-96CC-22859B1E27F2}">
      <dgm:prSet phldrT="[Text]"/>
      <dgm:spPr/>
      <dgm:t>
        <a:bodyPr/>
        <a:lstStyle/>
        <a:p>
          <a:r>
            <a:rPr lang="en-IN" dirty="0"/>
            <a:t>Convenience-oriented Consumers</a:t>
          </a:r>
        </a:p>
      </dgm:t>
    </dgm:pt>
    <dgm:pt modelId="{BE4D118A-D5F2-4954-8CFB-6BE5083B5E69}" type="parTrans" cxnId="{F1E44F4F-9583-486B-892D-043EBB9AA820}">
      <dgm:prSet/>
      <dgm:spPr/>
      <dgm:t>
        <a:bodyPr/>
        <a:lstStyle/>
        <a:p>
          <a:endParaRPr lang="en-IN"/>
        </a:p>
      </dgm:t>
    </dgm:pt>
    <dgm:pt modelId="{B0E7127B-4D92-4D90-A897-0C6CAFB6DADE}" type="sibTrans" cxnId="{F1E44F4F-9583-486B-892D-043EBB9AA820}">
      <dgm:prSet/>
      <dgm:spPr/>
      <dgm:t>
        <a:bodyPr/>
        <a:lstStyle/>
        <a:p>
          <a:endParaRPr lang="en-IN"/>
        </a:p>
      </dgm:t>
    </dgm:pt>
    <dgm:pt modelId="{706FAA7F-2F20-4C75-B218-F878946F6499}" type="pres">
      <dgm:prSet presAssocID="{8CFBBAEC-AF36-4977-82F6-4667549E6F24}" presName="linear" presStyleCnt="0">
        <dgm:presLayoutVars>
          <dgm:dir/>
          <dgm:animLvl val="lvl"/>
          <dgm:resizeHandles val="exact"/>
        </dgm:presLayoutVars>
      </dgm:prSet>
      <dgm:spPr/>
    </dgm:pt>
    <dgm:pt modelId="{D88E0396-0EBB-4698-BD9E-CE31D6F3C301}" type="pres">
      <dgm:prSet presAssocID="{8C81081B-560F-4B7D-A856-6CD07B6BDB10}" presName="parentLin" presStyleCnt="0"/>
      <dgm:spPr/>
    </dgm:pt>
    <dgm:pt modelId="{F33C5FD5-686A-4EE4-BC8B-90F8AC7F5F71}" type="pres">
      <dgm:prSet presAssocID="{8C81081B-560F-4B7D-A856-6CD07B6BDB10}" presName="parentLeftMargin" presStyleLbl="node1" presStyleIdx="0" presStyleCnt="5"/>
      <dgm:spPr/>
    </dgm:pt>
    <dgm:pt modelId="{9D238F71-700F-4968-84BD-1700AC341EE0}" type="pres">
      <dgm:prSet presAssocID="{8C81081B-560F-4B7D-A856-6CD07B6BDB10}" presName="parentText" presStyleLbl="node1" presStyleIdx="0" presStyleCnt="5">
        <dgm:presLayoutVars>
          <dgm:chMax val="0"/>
          <dgm:bulletEnabled val="1"/>
        </dgm:presLayoutVars>
      </dgm:prSet>
      <dgm:spPr/>
    </dgm:pt>
    <dgm:pt modelId="{85C6A923-F1C2-46F1-8E87-53D1E8E01E5D}" type="pres">
      <dgm:prSet presAssocID="{8C81081B-560F-4B7D-A856-6CD07B6BDB10}" presName="negativeSpace" presStyleCnt="0"/>
      <dgm:spPr/>
    </dgm:pt>
    <dgm:pt modelId="{C11EEC0D-7ABB-4312-9036-41D7C1929EB4}" type="pres">
      <dgm:prSet presAssocID="{8C81081B-560F-4B7D-A856-6CD07B6BDB10}" presName="childText" presStyleLbl="conFgAcc1" presStyleIdx="0" presStyleCnt="5">
        <dgm:presLayoutVars>
          <dgm:bulletEnabled val="1"/>
        </dgm:presLayoutVars>
      </dgm:prSet>
      <dgm:spPr/>
    </dgm:pt>
    <dgm:pt modelId="{228F4C2C-A0E9-456E-84E5-C361C2971929}" type="pres">
      <dgm:prSet presAssocID="{FCEDB894-619F-4D01-B7B8-67CD14674B40}" presName="spaceBetweenRectangles" presStyleCnt="0"/>
      <dgm:spPr/>
    </dgm:pt>
    <dgm:pt modelId="{6250ECE5-874E-414E-A8CC-2C738B84EF3F}" type="pres">
      <dgm:prSet presAssocID="{C22A4588-EE8F-45F9-ADF2-16128D0ABF64}" presName="parentLin" presStyleCnt="0"/>
      <dgm:spPr/>
    </dgm:pt>
    <dgm:pt modelId="{EAD5A5C8-7586-4A49-A45A-4EBE7D3310E4}" type="pres">
      <dgm:prSet presAssocID="{C22A4588-EE8F-45F9-ADF2-16128D0ABF64}" presName="parentLeftMargin" presStyleLbl="node1" presStyleIdx="0" presStyleCnt="5"/>
      <dgm:spPr/>
    </dgm:pt>
    <dgm:pt modelId="{969CA9BD-4943-4547-AE14-9F752EF76895}" type="pres">
      <dgm:prSet presAssocID="{C22A4588-EE8F-45F9-ADF2-16128D0ABF64}" presName="parentText" presStyleLbl="node1" presStyleIdx="1" presStyleCnt="5">
        <dgm:presLayoutVars>
          <dgm:chMax val="0"/>
          <dgm:bulletEnabled val="1"/>
        </dgm:presLayoutVars>
      </dgm:prSet>
      <dgm:spPr/>
    </dgm:pt>
    <dgm:pt modelId="{D8F06ACB-53DF-4F27-8FF8-7961A3F7E6C6}" type="pres">
      <dgm:prSet presAssocID="{C22A4588-EE8F-45F9-ADF2-16128D0ABF64}" presName="negativeSpace" presStyleCnt="0"/>
      <dgm:spPr/>
    </dgm:pt>
    <dgm:pt modelId="{3DB9A478-BFC5-4D7F-AEE4-22B373DAC2FC}" type="pres">
      <dgm:prSet presAssocID="{C22A4588-EE8F-45F9-ADF2-16128D0ABF64}" presName="childText" presStyleLbl="conFgAcc1" presStyleIdx="1" presStyleCnt="5">
        <dgm:presLayoutVars>
          <dgm:bulletEnabled val="1"/>
        </dgm:presLayoutVars>
      </dgm:prSet>
      <dgm:spPr/>
    </dgm:pt>
    <dgm:pt modelId="{D6C51F6D-3B64-4483-A387-CFD834D61455}" type="pres">
      <dgm:prSet presAssocID="{EB838806-07A5-46B4-8CE8-403DF9C463F9}" presName="spaceBetweenRectangles" presStyleCnt="0"/>
      <dgm:spPr/>
    </dgm:pt>
    <dgm:pt modelId="{6256F869-B141-47A9-A7C1-CD24B3E1DB5E}" type="pres">
      <dgm:prSet presAssocID="{F0DA94ED-E195-4EA6-82EB-5871A0EBB051}" presName="parentLin" presStyleCnt="0"/>
      <dgm:spPr/>
    </dgm:pt>
    <dgm:pt modelId="{FB16F83C-79D3-4BA4-B60E-D207D3677FDD}" type="pres">
      <dgm:prSet presAssocID="{F0DA94ED-E195-4EA6-82EB-5871A0EBB051}" presName="parentLeftMargin" presStyleLbl="node1" presStyleIdx="1" presStyleCnt="5"/>
      <dgm:spPr/>
    </dgm:pt>
    <dgm:pt modelId="{50A05F17-4CDF-42CA-8D1D-1CBA8AE488DB}" type="pres">
      <dgm:prSet presAssocID="{F0DA94ED-E195-4EA6-82EB-5871A0EBB051}" presName="parentText" presStyleLbl="node1" presStyleIdx="2" presStyleCnt="5">
        <dgm:presLayoutVars>
          <dgm:chMax val="0"/>
          <dgm:bulletEnabled val="1"/>
        </dgm:presLayoutVars>
      </dgm:prSet>
      <dgm:spPr/>
    </dgm:pt>
    <dgm:pt modelId="{D1F2CBE8-64D8-4E9C-87DE-24BF1DD7E788}" type="pres">
      <dgm:prSet presAssocID="{F0DA94ED-E195-4EA6-82EB-5871A0EBB051}" presName="negativeSpace" presStyleCnt="0"/>
      <dgm:spPr/>
    </dgm:pt>
    <dgm:pt modelId="{32EA4F27-AECB-486F-BC83-63AEC1E86C14}" type="pres">
      <dgm:prSet presAssocID="{F0DA94ED-E195-4EA6-82EB-5871A0EBB051}" presName="childText" presStyleLbl="conFgAcc1" presStyleIdx="2" presStyleCnt="5">
        <dgm:presLayoutVars>
          <dgm:bulletEnabled val="1"/>
        </dgm:presLayoutVars>
      </dgm:prSet>
      <dgm:spPr/>
    </dgm:pt>
    <dgm:pt modelId="{340495B8-423F-4AEE-9B5D-3CDF753AC96C}" type="pres">
      <dgm:prSet presAssocID="{A885C557-6E2A-44D0-BB3D-E121DAA6142D}" presName="spaceBetweenRectangles" presStyleCnt="0"/>
      <dgm:spPr/>
    </dgm:pt>
    <dgm:pt modelId="{0909A154-A024-4C21-96C8-694A0BF7A285}" type="pres">
      <dgm:prSet presAssocID="{F3B645C9-554F-454D-BC42-CF6A3BD8B31D}" presName="parentLin" presStyleCnt="0"/>
      <dgm:spPr/>
    </dgm:pt>
    <dgm:pt modelId="{6DF0E3FC-C85B-4B83-975D-BD95FA8AFFCB}" type="pres">
      <dgm:prSet presAssocID="{F3B645C9-554F-454D-BC42-CF6A3BD8B31D}" presName="parentLeftMargin" presStyleLbl="node1" presStyleIdx="2" presStyleCnt="5"/>
      <dgm:spPr/>
    </dgm:pt>
    <dgm:pt modelId="{5E079EC9-9B2D-4768-AA1E-8659FA242F40}" type="pres">
      <dgm:prSet presAssocID="{F3B645C9-554F-454D-BC42-CF6A3BD8B31D}" presName="parentText" presStyleLbl="node1" presStyleIdx="3" presStyleCnt="5">
        <dgm:presLayoutVars>
          <dgm:chMax val="0"/>
          <dgm:bulletEnabled val="1"/>
        </dgm:presLayoutVars>
      </dgm:prSet>
      <dgm:spPr/>
    </dgm:pt>
    <dgm:pt modelId="{A88E4668-20A3-48E6-902D-77694353FBB4}" type="pres">
      <dgm:prSet presAssocID="{F3B645C9-554F-454D-BC42-CF6A3BD8B31D}" presName="negativeSpace" presStyleCnt="0"/>
      <dgm:spPr/>
    </dgm:pt>
    <dgm:pt modelId="{ACE53CE2-7C73-466A-A4C7-1CE1DCCC5A3E}" type="pres">
      <dgm:prSet presAssocID="{F3B645C9-554F-454D-BC42-CF6A3BD8B31D}" presName="childText" presStyleLbl="conFgAcc1" presStyleIdx="3" presStyleCnt="5">
        <dgm:presLayoutVars>
          <dgm:bulletEnabled val="1"/>
        </dgm:presLayoutVars>
      </dgm:prSet>
      <dgm:spPr/>
    </dgm:pt>
    <dgm:pt modelId="{8D01D6B0-C3CE-4BCE-99FA-B2BB95CEE5E8}" type="pres">
      <dgm:prSet presAssocID="{9BA4BBC0-A36F-465D-A3DF-199B4D98D3EB}" presName="spaceBetweenRectangles" presStyleCnt="0"/>
      <dgm:spPr/>
    </dgm:pt>
    <dgm:pt modelId="{40142D9A-E388-4DAF-936C-4BB0E2082D58}" type="pres">
      <dgm:prSet presAssocID="{BB16B840-3542-42DE-96CC-22859B1E27F2}" presName="parentLin" presStyleCnt="0"/>
      <dgm:spPr/>
    </dgm:pt>
    <dgm:pt modelId="{F460628E-B81C-4011-A130-012A6E734346}" type="pres">
      <dgm:prSet presAssocID="{BB16B840-3542-42DE-96CC-22859B1E27F2}" presName="parentLeftMargin" presStyleLbl="node1" presStyleIdx="3" presStyleCnt="5"/>
      <dgm:spPr/>
    </dgm:pt>
    <dgm:pt modelId="{6BCFA4B9-7729-418C-90F1-60D9B6767B34}" type="pres">
      <dgm:prSet presAssocID="{BB16B840-3542-42DE-96CC-22859B1E27F2}" presName="parentText" presStyleLbl="node1" presStyleIdx="4" presStyleCnt="5">
        <dgm:presLayoutVars>
          <dgm:chMax val="0"/>
          <dgm:bulletEnabled val="1"/>
        </dgm:presLayoutVars>
      </dgm:prSet>
      <dgm:spPr/>
    </dgm:pt>
    <dgm:pt modelId="{15E0B5F8-FECC-421D-8329-7F88D8F03D43}" type="pres">
      <dgm:prSet presAssocID="{BB16B840-3542-42DE-96CC-22859B1E27F2}" presName="negativeSpace" presStyleCnt="0"/>
      <dgm:spPr/>
    </dgm:pt>
    <dgm:pt modelId="{08CC4CF5-D5B3-4BB1-8CB2-844DD483C7B4}" type="pres">
      <dgm:prSet presAssocID="{BB16B840-3542-42DE-96CC-22859B1E27F2}" presName="childText" presStyleLbl="conFgAcc1" presStyleIdx="4" presStyleCnt="5">
        <dgm:presLayoutVars>
          <dgm:bulletEnabled val="1"/>
        </dgm:presLayoutVars>
      </dgm:prSet>
      <dgm:spPr/>
    </dgm:pt>
  </dgm:ptLst>
  <dgm:cxnLst>
    <dgm:cxn modelId="{24544C00-F16C-4049-92DF-7D8C6B6FFD3E}" type="presOf" srcId="{C22A4588-EE8F-45F9-ADF2-16128D0ABF64}" destId="{EAD5A5C8-7586-4A49-A45A-4EBE7D3310E4}" srcOrd="0" destOrd="0" presId="urn:microsoft.com/office/officeart/2005/8/layout/list1"/>
    <dgm:cxn modelId="{13CBEE0C-14E5-4488-AD14-BEB562B1C850}" srcId="{8CFBBAEC-AF36-4977-82F6-4667549E6F24}" destId="{F3B645C9-554F-454D-BC42-CF6A3BD8B31D}" srcOrd="3" destOrd="0" parTransId="{A37F9F4B-899A-4A82-9A83-8E48E3C2551C}" sibTransId="{9BA4BBC0-A36F-465D-A3DF-199B4D98D3EB}"/>
    <dgm:cxn modelId="{EFDB6A18-03CC-4875-B278-F0A78B1ECEE1}" type="presOf" srcId="{BB16B840-3542-42DE-96CC-22859B1E27F2}" destId="{F460628E-B81C-4011-A130-012A6E734346}" srcOrd="0" destOrd="0" presId="urn:microsoft.com/office/officeart/2005/8/layout/list1"/>
    <dgm:cxn modelId="{C9F36B3B-E976-47E3-BA9B-69C8C1891B3B}" type="presOf" srcId="{F0DA94ED-E195-4EA6-82EB-5871A0EBB051}" destId="{FB16F83C-79D3-4BA4-B60E-D207D3677FDD}" srcOrd="0" destOrd="0" presId="urn:microsoft.com/office/officeart/2005/8/layout/list1"/>
    <dgm:cxn modelId="{E6130764-C872-4464-AED4-68F5B11F950F}" type="presOf" srcId="{F0DA94ED-E195-4EA6-82EB-5871A0EBB051}" destId="{50A05F17-4CDF-42CA-8D1D-1CBA8AE488DB}" srcOrd="1" destOrd="0" presId="urn:microsoft.com/office/officeart/2005/8/layout/list1"/>
    <dgm:cxn modelId="{D6EB9644-09B0-474F-9C77-7399C9E58329}" type="presOf" srcId="{F3B645C9-554F-454D-BC42-CF6A3BD8B31D}" destId="{6DF0E3FC-C85B-4B83-975D-BD95FA8AFFCB}" srcOrd="0" destOrd="0" presId="urn:microsoft.com/office/officeart/2005/8/layout/list1"/>
    <dgm:cxn modelId="{0B18E567-1214-4E32-8BE3-CC5386E9C185}" type="presOf" srcId="{BB16B840-3542-42DE-96CC-22859B1E27F2}" destId="{6BCFA4B9-7729-418C-90F1-60D9B6767B34}" srcOrd="1" destOrd="0" presId="urn:microsoft.com/office/officeart/2005/8/layout/list1"/>
    <dgm:cxn modelId="{59E9CD68-1031-4387-998E-8395E23F8495}" type="presOf" srcId="{8CFBBAEC-AF36-4977-82F6-4667549E6F24}" destId="{706FAA7F-2F20-4C75-B218-F878946F6499}" srcOrd="0" destOrd="0" presId="urn:microsoft.com/office/officeart/2005/8/layout/list1"/>
    <dgm:cxn modelId="{F1E44F4F-9583-486B-892D-043EBB9AA820}" srcId="{8CFBBAEC-AF36-4977-82F6-4667549E6F24}" destId="{BB16B840-3542-42DE-96CC-22859B1E27F2}" srcOrd="4" destOrd="0" parTransId="{BE4D118A-D5F2-4954-8CFB-6BE5083B5E69}" sibTransId="{B0E7127B-4D92-4D90-A897-0C6CAFB6DADE}"/>
    <dgm:cxn modelId="{D9D25092-363D-4B4D-A41D-841150E853D3}" type="presOf" srcId="{F3B645C9-554F-454D-BC42-CF6A3BD8B31D}" destId="{5E079EC9-9B2D-4768-AA1E-8659FA242F40}" srcOrd="1" destOrd="0" presId="urn:microsoft.com/office/officeart/2005/8/layout/list1"/>
    <dgm:cxn modelId="{6812BE9B-EBD1-410F-A515-98AA27114549}" srcId="{8CFBBAEC-AF36-4977-82F6-4667549E6F24}" destId="{8C81081B-560F-4B7D-A856-6CD07B6BDB10}" srcOrd="0" destOrd="0" parTransId="{73F6CB7B-D7B5-4877-871A-A3FAE76AD149}" sibTransId="{FCEDB894-619F-4D01-B7B8-67CD14674B40}"/>
    <dgm:cxn modelId="{34414BA4-E584-4AAD-A06F-AF4C905481FA}" srcId="{8CFBBAEC-AF36-4977-82F6-4667549E6F24}" destId="{F0DA94ED-E195-4EA6-82EB-5871A0EBB051}" srcOrd="2" destOrd="0" parTransId="{E52A9907-C35E-4BE1-8550-72C77E098AE9}" sibTransId="{A885C557-6E2A-44D0-BB3D-E121DAA6142D}"/>
    <dgm:cxn modelId="{C14128A9-EADB-4D89-AD00-7F2896076214}" type="presOf" srcId="{C22A4588-EE8F-45F9-ADF2-16128D0ABF64}" destId="{969CA9BD-4943-4547-AE14-9F752EF76895}" srcOrd="1" destOrd="0" presId="urn:microsoft.com/office/officeart/2005/8/layout/list1"/>
    <dgm:cxn modelId="{A15705C0-87A0-499F-AA97-B822BE345B1E}" srcId="{8CFBBAEC-AF36-4977-82F6-4667549E6F24}" destId="{C22A4588-EE8F-45F9-ADF2-16128D0ABF64}" srcOrd="1" destOrd="0" parTransId="{58F2E9F8-8ED0-4B4C-8340-D6129EE296B5}" sibTransId="{EB838806-07A5-46B4-8CE8-403DF9C463F9}"/>
    <dgm:cxn modelId="{782DC6C2-D61B-4C16-B716-C34A2091D2FF}" type="presOf" srcId="{8C81081B-560F-4B7D-A856-6CD07B6BDB10}" destId="{9D238F71-700F-4968-84BD-1700AC341EE0}" srcOrd="1" destOrd="0" presId="urn:microsoft.com/office/officeart/2005/8/layout/list1"/>
    <dgm:cxn modelId="{1DD977EF-4522-423B-A7C4-F4E3784ABFB0}" type="presOf" srcId="{8C81081B-560F-4B7D-A856-6CD07B6BDB10}" destId="{F33C5FD5-686A-4EE4-BC8B-90F8AC7F5F71}" srcOrd="0" destOrd="0" presId="urn:microsoft.com/office/officeart/2005/8/layout/list1"/>
    <dgm:cxn modelId="{E6CBADD0-496A-4D95-90E2-F2334E1ABC5C}" type="presParOf" srcId="{706FAA7F-2F20-4C75-B218-F878946F6499}" destId="{D88E0396-0EBB-4698-BD9E-CE31D6F3C301}" srcOrd="0" destOrd="0" presId="urn:microsoft.com/office/officeart/2005/8/layout/list1"/>
    <dgm:cxn modelId="{3269983E-28A8-48A4-919B-ACB12D670D8D}" type="presParOf" srcId="{D88E0396-0EBB-4698-BD9E-CE31D6F3C301}" destId="{F33C5FD5-686A-4EE4-BC8B-90F8AC7F5F71}" srcOrd="0" destOrd="0" presId="urn:microsoft.com/office/officeart/2005/8/layout/list1"/>
    <dgm:cxn modelId="{6786BA4C-5414-4501-AB0C-FFC7F7C06C14}" type="presParOf" srcId="{D88E0396-0EBB-4698-BD9E-CE31D6F3C301}" destId="{9D238F71-700F-4968-84BD-1700AC341EE0}" srcOrd="1" destOrd="0" presId="urn:microsoft.com/office/officeart/2005/8/layout/list1"/>
    <dgm:cxn modelId="{C81354D8-BA5A-41DE-A4E2-55B74F32FEDE}" type="presParOf" srcId="{706FAA7F-2F20-4C75-B218-F878946F6499}" destId="{85C6A923-F1C2-46F1-8E87-53D1E8E01E5D}" srcOrd="1" destOrd="0" presId="urn:microsoft.com/office/officeart/2005/8/layout/list1"/>
    <dgm:cxn modelId="{79FE529C-8640-4AF4-9405-9CF5A7CBE86C}" type="presParOf" srcId="{706FAA7F-2F20-4C75-B218-F878946F6499}" destId="{C11EEC0D-7ABB-4312-9036-41D7C1929EB4}" srcOrd="2" destOrd="0" presId="urn:microsoft.com/office/officeart/2005/8/layout/list1"/>
    <dgm:cxn modelId="{CAA73FC5-684A-4978-BE08-30C50BA90C66}" type="presParOf" srcId="{706FAA7F-2F20-4C75-B218-F878946F6499}" destId="{228F4C2C-A0E9-456E-84E5-C361C2971929}" srcOrd="3" destOrd="0" presId="urn:microsoft.com/office/officeart/2005/8/layout/list1"/>
    <dgm:cxn modelId="{AAA5D3ED-2E99-4BCD-AADA-81AB07BFEE9B}" type="presParOf" srcId="{706FAA7F-2F20-4C75-B218-F878946F6499}" destId="{6250ECE5-874E-414E-A8CC-2C738B84EF3F}" srcOrd="4" destOrd="0" presId="urn:microsoft.com/office/officeart/2005/8/layout/list1"/>
    <dgm:cxn modelId="{C1FE2939-6475-4E14-9A0E-6B470135708A}" type="presParOf" srcId="{6250ECE5-874E-414E-A8CC-2C738B84EF3F}" destId="{EAD5A5C8-7586-4A49-A45A-4EBE7D3310E4}" srcOrd="0" destOrd="0" presId="urn:microsoft.com/office/officeart/2005/8/layout/list1"/>
    <dgm:cxn modelId="{D88C3307-EBF2-43DF-8743-43B67E67A7F8}" type="presParOf" srcId="{6250ECE5-874E-414E-A8CC-2C738B84EF3F}" destId="{969CA9BD-4943-4547-AE14-9F752EF76895}" srcOrd="1" destOrd="0" presId="urn:microsoft.com/office/officeart/2005/8/layout/list1"/>
    <dgm:cxn modelId="{078174FA-41BE-4D86-88C2-6D9F5BC38D2E}" type="presParOf" srcId="{706FAA7F-2F20-4C75-B218-F878946F6499}" destId="{D8F06ACB-53DF-4F27-8FF8-7961A3F7E6C6}" srcOrd="5" destOrd="0" presId="urn:microsoft.com/office/officeart/2005/8/layout/list1"/>
    <dgm:cxn modelId="{97D1A5FC-1E09-4B75-ADDD-B7EC2DF5F61B}" type="presParOf" srcId="{706FAA7F-2F20-4C75-B218-F878946F6499}" destId="{3DB9A478-BFC5-4D7F-AEE4-22B373DAC2FC}" srcOrd="6" destOrd="0" presId="urn:microsoft.com/office/officeart/2005/8/layout/list1"/>
    <dgm:cxn modelId="{AD70C035-8EBD-4434-A1AF-2B8B40EC98D0}" type="presParOf" srcId="{706FAA7F-2F20-4C75-B218-F878946F6499}" destId="{D6C51F6D-3B64-4483-A387-CFD834D61455}" srcOrd="7" destOrd="0" presId="urn:microsoft.com/office/officeart/2005/8/layout/list1"/>
    <dgm:cxn modelId="{CE29921F-3D4F-45C7-89AF-E49F46538816}" type="presParOf" srcId="{706FAA7F-2F20-4C75-B218-F878946F6499}" destId="{6256F869-B141-47A9-A7C1-CD24B3E1DB5E}" srcOrd="8" destOrd="0" presId="urn:microsoft.com/office/officeart/2005/8/layout/list1"/>
    <dgm:cxn modelId="{391487F4-1038-44B9-8664-ED761E91C404}" type="presParOf" srcId="{6256F869-B141-47A9-A7C1-CD24B3E1DB5E}" destId="{FB16F83C-79D3-4BA4-B60E-D207D3677FDD}" srcOrd="0" destOrd="0" presId="urn:microsoft.com/office/officeart/2005/8/layout/list1"/>
    <dgm:cxn modelId="{DB3D5A1D-E0EB-4CE2-B8FE-3BC27CF8970B}" type="presParOf" srcId="{6256F869-B141-47A9-A7C1-CD24B3E1DB5E}" destId="{50A05F17-4CDF-42CA-8D1D-1CBA8AE488DB}" srcOrd="1" destOrd="0" presId="urn:microsoft.com/office/officeart/2005/8/layout/list1"/>
    <dgm:cxn modelId="{567B3126-0184-4BFD-9A68-5742FEFBFA8D}" type="presParOf" srcId="{706FAA7F-2F20-4C75-B218-F878946F6499}" destId="{D1F2CBE8-64D8-4E9C-87DE-24BF1DD7E788}" srcOrd="9" destOrd="0" presId="urn:microsoft.com/office/officeart/2005/8/layout/list1"/>
    <dgm:cxn modelId="{DA5629A3-CE84-4554-A47C-5B6887DEDA4E}" type="presParOf" srcId="{706FAA7F-2F20-4C75-B218-F878946F6499}" destId="{32EA4F27-AECB-486F-BC83-63AEC1E86C14}" srcOrd="10" destOrd="0" presId="urn:microsoft.com/office/officeart/2005/8/layout/list1"/>
    <dgm:cxn modelId="{EA71EEC2-33CB-4D76-9624-F5FC65FFEA09}" type="presParOf" srcId="{706FAA7F-2F20-4C75-B218-F878946F6499}" destId="{340495B8-423F-4AEE-9B5D-3CDF753AC96C}" srcOrd="11" destOrd="0" presId="urn:microsoft.com/office/officeart/2005/8/layout/list1"/>
    <dgm:cxn modelId="{0B7A7E10-A35F-4E7E-BCA7-A353D849FB2B}" type="presParOf" srcId="{706FAA7F-2F20-4C75-B218-F878946F6499}" destId="{0909A154-A024-4C21-96C8-694A0BF7A285}" srcOrd="12" destOrd="0" presId="urn:microsoft.com/office/officeart/2005/8/layout/list1"/>
    <dgm:cxn modelId="{72783923-8E61-4F3F-94CB-987B5D8E094D}" type="presParOf" srcId="{0909A154-A024-4C21-96C8-694A0BF7A285}" destId="{6DF0E3FC-C85B-4B83-975D-BD95FA8AFFCB}" srcOrd="0" destOrd="0" presId="urn:microsoft.com/office/officeart/2005/8/layout/list1"/>
    <dgm:cxn modelId="{D317A3F9-A631-44D0-95D9-81049EA79E60}" type="presParOf" srcId="{0909A154-A024-4C21-96C8-694A0BF7A285}" destId="{5E079EC9-9B2D-4768-AA1E-8659FA242F40}" srcOrd="1" destOrd="0" presId="urn:microsoft.com/office/officeart/2005/8/layout/list1"/>
    <dgm:cxn modelId="{54FA6F9A-63DB-4785-878C-704A2B688A14}" type="presParOf" srcId="{706FAA7F-2F20-4C75-B218-F878946F6499}" destId="{A88E4668-20A3-48E6-902D-77694353FBB4}" srcOrd="13" destOrd="0" presId="urn:microsoft.com/office/officeart/2005/8/layout/list1"/>
    <dgm:cxn modelId="{366CB975-1DED-49E7-AA8F-2E2BA58E4C1B}" type="presParOf" srcId="{706FAA7F-2F20-4C75-B218-F878946F6499}" destId="{ACE53CE2-7C73-466A-A4C7-1CE1DCCC5A3E}" srcOrd="14" destOrd="0" presId="urn:microsoft.com/office/officeart/2005/8/layout/list1"/>
    <dgm:cxn modelId="{F2BBB8EF-E08E-4327-99F5-994453D2C82B}" type="presParOf" srcId="{706FAA7F-2F20-4C75-B218-F878946F6499}" destId="{8D01D6B0-C3CE-4BCE-99FA-B2BB95CEE5E8}" srcOrd="15" destOrd="0" presId="urn:microsoft.com/office/officeart/2005/8/layout/list1"/>
    <dgm:cxn modelId="{8CF000C5-39AD-4A00-84A2-26D88DE24A81}" type="presParOf" srcId="{706FAA7F-2F20-4C75-B218-F878946F6499}" destId="{40142D9A-E388-4DAF-936C-4BB0E2082D58}" srcOrd="16" destOrd="0" presId="urn:microsoft.com/office/officeart/2005/8/layout/list1"/>
    <dgm:cxn modelId="{72460D91-21F4-4051-82D9-DCE6E06BE4A5}" type="presParOf" srcId="{40142D9A-E388-4DAF-936C-4BB0E2082D58}" destId="{F460628E-B81C-4011-A130-012A6E734346}" srcOrd="0" destOrd="0" presId="urn:microsoft.com/office/officeart/2005/8/layout/list1"/>
    <dgm:cxn modelId="{A5CC1163-E441-4E4D-8B8A-9BC0455EE35D}" type="presParOf" srcId="{40142D9A-E388-4DAF-936C-4BB0E2082D58}" destId="{6BCFA4B9-7729-418C-90F1-60D9B6767B34}" srcOrd="1" destOrd="0" presId="urn:microsoft.com/office/officeart/2005/8/layout/list1"/>
    <dgm:cxn modelId="{AE50B475-217C-4B8E-8D8C-5305C7738EF9}" type="presParOf" srcId="{706FAA7F-2F20-4C75-B218-F878946F6499}" destId="{15E0B5F8-FECC-421D-8329-7F88D8F03D43}" srcOrd="17" destOrd="0" presId="urn:microsoft.com/office/officeart/2005/8/layout/list1"/>
    <dgm:cxn modelId="{7C8A9713-5E10-4CE2-9E35-6E8B4106D869}" type="presParOf" srcId="{706FAA7F-2F20-4C75-B218-F878946F6499}" destId="{08CC4CF5-D5B3-4BB1-8CB2-844DD483C7B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78B70-63CC-453A-BFAE-F295B390A944}" type="doc">
      <dgm:prSet loTypeId="urn:microsoft.com/office/officeart/2005/8/layout/cycle3" loCatId="cycle" qsTypeId="urn:microsoft.com/office/officeart/2005/8/quickstyle/simple1" qsCatId="simple" csTypeId="urn:microsoft.com/office/officeart/2005/8/colors/accent1_2" csCatId="accent1" phldr="1"/>
      <dgm:spPr/>
    </dgm:pt>
    <dgm:pt modelId="{EAC6DC23-165C-402F-B37D-9B4190CFD4FF}">
      <dgm:prSet phldrT="[Text]"/>
      <dgm:spPr/>
      <dgm:t>
        <a:bodyPr/>
        <a:lstStyle/>
        <a:p>
          <a:r>
            <a:rPr lang="en-IN" b="1" i="0" dirty="0"/>
            <a:t>HORIZONTAL PRICE FIXING</a:t>
          </a:r>
          <a:endParaRPr lang="en-IN" dirty="0"/>
        </a:p>
      </dgm:t>
    </dgm:pt>
    <dgm:pt modelId="{5FCBC977-A672-42F9-8972-4755C8D3F0BF}" type="parTrans" cxnId="{15868DA0-6AFD-4304-BBC1-E3C95BC626D9}">
      <dgm:prSet/>
      <dgm:spPr/>
      <dgm:t>
        <a:bodyPr/>
        <a:lstStyle/>
        <a:p>
          <a:endParaRPr lang="en-IN"/>
        </a:p>
      </dgm:t>
    </dgm:pt>
    <dgm:pt modelId="{01186BF5-9AC1-4E59-903A-0732ED3DDFB6}" type="sibTrans" cxnId="{15868DA0-6AFD-4304-BBC1-E3C95BC626D9}">
      <dgm:prSet/>
      <dgm:spPr/>
      <dgm:t>
        <a:bodyPr/>
        <a:lstStyle/>
        <a:p>
          <a:endParaRPr lang="en-IN"/>
        </a:p>
      </dgm:t>
    </dgm:pt>
    <dgm:pt modelId="{6C571B16-BEFC-4910-87BA-AC70E5C6492D}">
      <dgm:prSet phldrT="[Text]"/>
      <dgm:spPr/>
      <dgm:t>
        <a:bodyPr/>
        <a:lstStyle/>
        <a:p>
          <a:r>
            <a:rPr lang="en-IN" b="1" i="0" dirty="0"/>
            <a:t>VERTICAL PRICE FIXING</a:t>
          </a:r>
          <a:endParaRPr lang="en-IN" dirty="0"/>
        </a:p>
      </dgm:t>
    </dgm:pt>
    <dgm:pt modelId="{DC027570-2D67-4F31-ADE0-74A90043C89D}" type="parTrans" cxnId="{462D01CB-0FF4-49B3-913A-D0168B20B693}">
      <dgm:prSet/>
      <dgm:spPr/>
      <dgm:t>
        <a:bodyPr/>
        <a:lstStyle/>
        <a:p>
          <a:endParaRPr lang="en-IN"/>
        </a:p>
      </dgm:t>
    </dgm:pt>
    <dgm:pt modelId="{3C6C6CE7-359C-4A43-9B8F-5AF135181093}" type="sibTrans" cxnId="{462D01CB-0FF4-49B3-913A-D0168B20B693}">
      <dgm:prSet/>
      <dgm:spPr/>
      <dgm:t>
        <a:bodyPr/>
        <a:lstStyle/>
        <a:p>
          <a:endParaRPr lang="en-IN"/>
        </a:p>
      </dgm:t>
    </dgm:pt>
    <dgm:pt modelId="{666B29D4-91FE-4152-AF42-EFD7C438656C}">
      <dgm:prSet phldrT="[Text]"/>
      <dgm:spPr/>
      <dgm:t>
        <a:bodyPr/>
        <a:lstStyle/>
        <a:p>
          <a:r>
            <a:rPr lang="en-IN" b="1" i="0" dirty="0"/>
            <a:t>PRICE DISCRIMINATION</a:t>
          </a:r>
          <a:r>
            <a:rPr lang="en-IN" b="0" i="0" dirty="0"/>
            <a:t> </a:t>
          </a:r>
          <a:endParaRPr lang="en-IN" dirty="0"/>
        </a:p>
      </dgm:t>
    </dgm:pt>
    <dgm:pt modelId="{138014F6-2876-4FC1-A4C6-F02289C89DDA}" type="parTrans" cxnId="{FE503D11-A21A-4449-824A-B7C7283A29C5}">
      <dgm:prSet/>
      <dgm:spPr/>
      <dgm:t>
        <a:bodyPr/>
        <a:lstStyle/>
        <a:p>
          <a:endParaRPr lang="en-IN"/>
        </a:p>
      </dgm:t>
    </dgm:pt>
    <dgm:pt modelId="{323DF0D3-2783-44FD-BCFD-DE89E95301E6}" type="sibTrans" cxnId="{FE503D11-A21A-4449-824A-B7C7283A29C5}">
      <dgm:prSet/>
      <dgm:spPr/>
      <dgm:t>
        <a:bodyPr/>
        <a:lstStyle/>
        <a:p>
          <a:endParaRPr lang="en-IN"/>
        </a:p>
      </dgm:t>
    </dgm:pt>
    <dgm:pt modelId="{1AE28569-6EBB-487F-A158-73FF0D8992ED}">
      <dgm:prSet phldrT="[Text]"/>
      <dgm:spPr/>
      <dgm:t>
        <a:bodyPr/>
        <a:lstStyle/>
        <a:p>
          <a:r>
            <a:rPr lang="en-IN" b="1" i="0" dirty="0"/>
            <a:t>MINIMUM-PRICE LAWS</a:t>
          </a:r>
          <a:endParaRPr lang="en-IN" dirty="0"/>
        </a:p>
      </dgm:t>
    </dgm:pt>
    <dgm:pt modelId="{69825366-1CD3-478A-9A83-04EA3C5A7923}" type="parTrans" cxnId="{ADC511C3-227E-4830-A0D9-F897E4EB7843}">
      <dgm:prSet/>
      <dgm:spPr/>
      <dgm:t>
        <a:bodyPr/>
        <a:lstStyle/>
        <a:p>
          <a:endParaRPr lang="en-IN"/>
        </a:p>
      </dgm:t>
    </dgm:pt>
    <dgm:pt modelId="{9C4D055E-F767-40AA-A288-27546F8CB358}" type="sibTrans" cxnId="{ADC511C3-227E-4830-A0D9-F897E4EB7843}">
      <dgm:prSet/>
      <dgm:spPr/>
      <dgm:t>
        <a:bodyPr/>
        <a:lstStyle/>
        <a:p>
          <a:endParaRPr lang="en-IN"/>
        </a:p>
      </dgm:t>
    </dgm:pt>
    <dgm:pt modelId="{1C774D92-E4F3-4BB9-81EC-E018EFB4DB37}">
      <dgm:prSet phldrT="[Text]"/>
      <dgm:spPr/>
      <dgm:t>
        <a:bodyPr/>
        <a:lstStyle/>
        <a:p>
          <a:r>
            <a:rPr lang="en-IN" b="1" i="0" dirty="0"/>
            <a:t>UNIT PRICING</a:t>
          </a:r>
          <a:r>
            <a:rPr lang="en-IN" b="0" i="0" dirty="0"/>
            <a:t> </a:t>
          </a:r>
          <a:endParaRPr lang="en-IN" dirty="0"/>
        </a:p>
      </dgm:t>
    </dgm:pt>
    <dgm:pt modelId="{9A5CB665-A60A-4BA9-A772-C03D614ADEA0}" type="parTrans" cxnId="{9E8DB23C-0AC2-4A07-8471-28DCF6B33169}">
      <dgm:prSet/>
      <dgm:spPr/>
      <dgm:t>
        <a:bodyPr/>
        <a:lstStyle/>
        <a:p>
          <a:endParaRPr lang="en-IN"/>
        </a:p>
      </dgm:t>
    </dgm:pt>
    <dgm:pt modelId="{B552B376-0375-4804-B0B7-900013743023}" type="sibTrans" cxnId="{9E8DB23C-0AC2-4A07-8471-28DCF6B33169}">
      <dgm:prSet/>
      <dgm:spPr/>
      <dgm:t>
        <a:bodyPr/>
        <a:lstStyle/>
        <a:p>
          <a:endParaRPr lang="en-IN"/>
        </a:p>
      </dgm:t>
    </dgm:pt>
    <dgm:pt modelId="{3A3E8DAC-A9D8-4D62-A1E3-F23E2C1BCBC6}">
      <dgm:prSet phldrT="[Text]"/>
      <dgm:spPr/>
      <dgm:t>
        <a:bodyPr/>
        <a:lstStyle/>
        <a:p>
          <a:r>
            <a:rPr lang="en-IN" b="1" i="0" dirty="0"/>
            <a:t>ITEM PRICE REMOVAL</a:t>
          </a:r>
          <a:endParaRPr lang="en-IN" dirty="0"/>
        </a:p>
      </dgm:t>
    </dgm:pt>
    <dgm:pt modelId="{FD514438-8C65-44E1-8863-8C55685F122D}" type="parTrans" cxnId="{42762D0E-E133-4B5B-9404-72204C9D52A2}">
      <dgm:prSet/>
      <dgm:spPr/>
      <dgm:t>
        <a:bodyPr/>
        <a:lstStyle/>
        <a:p>
          <a:endParaRPr lang="en-IN"/>
        </a:p>
      </dgm:t>
    </dgm:pt>
    <dgm:pt modelId="{CA5369C8-E0C1-4040-A2E5-355920CAA088}" type="sibTrans" cxnId="{42762D0E-E133-4B5B-9404-72204C9D52A2}">
      <dgm:prSet/>
      <dgm:spPr/>
      <dgm:t>
        <a:bodyPr/>
        <a:lstStyle/>
        <a:p>
          <a:endParaRPr lang="en-IN"/>
        </a:p>
      </dgm:t>
    </dgm:pt>
    <dgm:pt modelId="{F22B32A5-B292-4976-8199-1416A27C385C}">
      <dgm:prSet phldrT="[Text]"/>
      <dgm:spPr/>
      <dgm:t>
        <a:bodyPr/>
        <a:lstStyle/>
        <a:p>
          <a:r>
            <a:rPr lang="en-IN" b="1" i="0"/>
            <a:t>PRICE ADVERTISING</a:t>
          </a:r>
          <a:r>
            <a:rPr lang="en-IN" b="0" i="0"/>
            <a:t> </a:t>
          </a:r>
          <a:endParaRPr lang="en-IN" dirty="0"/>
        </a:p>
      </dgm:t>
    </dgm:pt>
    <dgm:pt modelId="{307F6CDE-6EF5-4530-B50E-CEABDD3729AA}" type="parTrans" cxnId="{2FE9B384-FF33-4123-9F98-86FC68083756}">
      <dgm:prSet/>
      <dgm:spPr/>
      <dgm:t>
        <a:bodyPr/>
        <a:lstStyle/>
        <a:p>
          <a:endParaRPr lang="en-IN"/>
        </a:p>
      </dgm:t>
    </dgm:pt>
    <dgm:pt modelId="{4DC1270A-546E-4172-8ECC-B6748C75E080}" type="sibTrans" cxnId="{2FE9B384-FF33-4123-9F98-86FC68083756}">
      <dgm:prSet/>
      <dgm:spPr/>
      <dgm:t>
        <a:bodyPr/>
        <a:lstStyle/>
        <a:p>
          <a:endParaRPr lang="en-IN"/>
        </a:p>
      </dgm:t>
    </dgm:pt>
    <dgm:pt modelId="{1DA1A920-C03A-460C-9309-3E24EAF111FA}" type="pres">
      <dgm:prSet presAssocID="{8BA78B70-63CC-453A-BFAE-F295B390A944}" presName="Name0" presStyleCnt="0">
        <dgm:presLayoutVars>
          <dgm:dir/>
          <dgm:resizeHandles val="exact"/>
        </dgm:presLayoutVars>
      </dgm:prSet>
      <dgm:spPr/>
    </dgm:pt>
    <dgm:pt modelId="{CF62E088-8D97-4871-B17B-C9539AD802DF}" type="pres">
      <dgm:prSet presAssocID="{8BA78B70-63CC-453A-BFAE-F295B390A944}" presName="cycle" presStyleCnt="0"/>
      <dgm:spPr/>
    </dgm:pt>
    <dgm:pt modelId="{E4FC4728-635D-40E7-AD5A-F8716C035477}" type="pres">
      <dgm:prSet presAssocID="{EAC6DC23-165C-402F-B37D-9B4190CFD4FF}" presName="nodeFirstNode" presStyleLbl="node1" presStyleIdx="0" presStyleCnt="7">
        <dgm:presLayoutVars>
          <dgm:bulletEnabled val="1"/>
        </dgm:presLayoutVars>
      </dgm:prSet>
      <dgm:spPr/>
    </dgm:pt>
    <dgm:pt modelId="{A0205F04-A9CB-4634-9B3F-7C1047649D56}" type="pres">
      <dgm:prSet presAssocID="{01186BF5-9AC1-4E59-903A-0732ED3DDFB6}" presName="sibTransFirstNode" presStyleLbl="bgShp" presStyleIdx="0" presStyleCnt="1"/>
      <dgm:spPr/>
    </dgm:pt>
    <dgm:pt modelId="{978AF861-3E75-4CE4-9CA1-050138AC634E}" type="pres">
      <dgm:prSet presAssocID="{6C571B16-BEFC-4910-87BA-AC70E5C6492D}" presName="nodeFollowingNodes" presStyleLbl="node1" presStyleIdx="1" presStyleCnt="7">
        <dgm:presLayoutVars>
          <dgm:bulletEnabled val="1"/>
        </dgm:presLayoutVars>
      </dgm:prSet>
      <dgm:spPr/>
    </dgm:pt>
    <dgm:pt modelId="{3D429DAF-9D7C-4557-8172-95827EF83C3A}" type="pres">
      <dgm:prSet presAssocID="{666B29D4-91FE-4152-AF42-EFD7C438656C}" presName="nodeFollowingNodes" presStyleLbl="node1" presStyleIdx="2" presStyleCnt="7">
        <dgm:presLayoutVars>
          <dgm:bulletEnabled val="1"/>
        </dgm:presLayoutVars>
      </dgm:prSet>
      <dgm:spPr/>
    </dgm:pt>
    <dgm:pt modelId="{6664F6F2-932F-424B-BE03-D68FFE9AFB9B}" type="pres">
      <dgm:prSet presAssocID="{1AE28569-6EBB-487F-A158-73FF0D8992ED}" presName="nodeFollowingNodes" presStyleLbl="node1" presStyleIdx="3" presStyleCnt="7">
        <dgm:presLayoutVars>
          <dgm:bulletEnabled val="1"/>
        </dgm:presLayoutVars>
      </dgm:prSet>
      <dgm:spPr/>
    </dgm:pt>
    <dgm:pt modelId="{C9BCD27E-0EF6-4660-A4A9-14D9684DB613}" type="pres">
      <dgm:prSet presAssocID="{1C774D92-E4F3-4BB9-81EC-E018EFB4DB37}" presName="nodeFollowingNodes" presStyleLbl="node1" presStyleIdx="4" presStyleCnt="7">
        <dgm:presLayoutVars>
          <dgm:bulletEnabled val="1"/>
        </dgm:presLayoutVars>
      </dgm:prSet>
      <dgm:spPr/>
    </dgm:pt>
    <dgm:pt modelId="{BDC8360C-DF32-44A9-A975-2B02628C0D3A}" type="pres">
      <dgm:prSet presAssocID="{3A3E8DAC-A9D8-4D62-A1E3-F23E2C1BCBC6}" presName="nodeFollowingNodes" presStyleLbl="node1" presStyleIdx="5" presStyleCnt="7">
        <dgm:presLayoutVars>
          <dgm:bulletEnabled val="1"/>
        </dgm:presLayoutVars>
      </dgm:prSet>
      <dgm:spPr/>
    </dgm:pt>
    <dgm:pt modelId="{E291169D-E76C-4F74-A69D-85173B2BA680}" type="pres">
      <dgm:prSet presAssocID="{F22B32A5-B292-4976-8199-1416A27C385C}" presName="nodeFollowingNodes" presStyleLbl="node1" presStyleIdx="6" presStyleCnt="7">
        <dgm:presLayoutVars>
          <dgm:bulletEnabled val="1"/>
        </dgm:presLayoutVars>
      </dgm:prSet>
      <dgm:spPr/>
    </dgm:pt>
  </dgm:ptLst>
  <dgm:cxnLst>
    <dgm:cxn modelId="{731CA804-6533-4A75-9B69-3752139A696F}" type="presOf" srcId="{01186BF5-9AC1-4E59-903A-0732ED3DDFB6}" destId="{A0205F04-A9CB-4634-9B3F-7C1047649D56}" srcOrd="0" destOrd="0" presId="urn:microsoft.com/office/officeart/2005/8/layout/cycle3"/>
    <dgm:cxn modelId="{7A261705-543D-4931-94F7-DA792920FE78}" type="presOf" srcId="{1C774D92-E4F3-4BB9-81EC-E018EFB4DB37}" destId="{C9BCD27E-0EF6-4660-A4A9-14D9684DB613}" srcOrd="0" destOrd="0" presId="urn:microsoft.com/office/officeart/2005/8/layout/cycle3"/>
    <dgm:cxn modelId="{3DD75F0D-F175-48E1-9B23-C8187D8E8440}" type="presOf" srcId="{F22B32A5-B292-4976-8199-1416A27C385C}" destId="{E291169D-E76C-4F74-A69D-85173B2BA680}" srcOrd="0" destOrd="0" presId="urn:microsoft.com/office/officeart/2005/8/layout/cycle3"/>
    <dgm:cxn modelId="{42762D0E-E133-4B5B-9404-72204C9D52A2}" srcId="{8BA78B70-63CC-453A-BFAE-F295B390A944}" destId="{3A3E8DAC-A9D8-4D62-A1E3-F23E2C1BCBC6}" srcOrd="5" destOrd="0" parTransId="{FD514438-8C65-44E1-8863-8C55685F122D}" sibTransId="{CA5369C8-E0C1-4040-A2E5-355920CAA088}"/>
    <dgm:cxn modelId="{FE503D11-A21A-4449-824A-B7C7283A29C5}" srcId="{8BA78B70-63CC-453A-BFAE-F295B390A944}" destId="{666B29D4-91FE-4152-AF42-EFD7C438656C}" srcOrd="2" destOrd="0" parTransId="{138014F6-2876-4FC1-A4C6-F02289C89DDA}" sibTransId="{323DF0D3-2783-44FD-BCFD-DE89E95301E6}"/>
    <dgm:cxn modelId="{9E8DB23C-0AC2-4A07-8471-28DCF6B33169}" srcId="{8BA78B70-63CC-453A-BFAE-F295B390A944}" destId="{1C774D92-E4F3-4BB9-81EC-E018EFB4DB37}" srcOrd="4" destOrd="0" parTransId="{9A5CB665-A60A-4BA9-A772-C03D614ADEA0}" sibTransId="{B552B376-0375-4804-B0B7-900013743023}"/>
    <dgm:cxn modelId="{94172D6A-AFD4-45B9-8D34-AEC13CB0C46D}" type="presOf" srcId="{1AE28569-6EBB-487F-A158-73FF0D8992ED}" destId="{6664F6F2-932F-424B-BE03-D68FFE9AFB9B}" srcOrd="0" destOrd="0" presId="urn:microsoft.com/office/officeart/2005/8/layout/cycle3"/>
    <dgm:cxn modelId="{6841D46E-891D-47A5-94E5-9A0F4C69B839}" type="presOf" srcId="{8BA78B70-63CC-453A-BFAE-F295B390A944}" destId="{1DA1A920-C03A-460C-9309-3E24EAF111FA}" srcOrd="0" destOrd="0" presId="urn:microsoft.com/office/officeart/2005/8/layout/cycle3"/>
    <dgm:cxn modelId="{98DD5C79-B97E-4BA7-B2B6-C9CDF54AB902}" type="presOf" srcId="{666B29D4-91FE-4152-AF42-EFD7C438656C}" destId="{3D429DAF-9D7C-4557-8172-95827EF83C3A}" srcOrd="0" destOrd="0" presId="urn:microsoft.com/office/officeart/2005/8/layout/cycle3"/>
    <dgm:cxn modelId="{2FE9B384-FF33-4123-9F98-86FC68083756}" srcId="{8BA78B70-63CC-453A-BFAE-F295B390A944}" destId="{F22B32A5-B292-4976-8199-1416A27C385C}" srcOrd="6" destOrd="0" parTransId="{307F6CDE-6EF5-4530-B50E-CEABDD3729AA}" sibTransId="{4DC1270A-546E-4172-8ECC-B6748C75E080}"/>
    <dgm:cxn modelId="{B2CCB99A-D4FF-4B86-B338-3A18380CC4B8}" type="presOf" srcId="{EAC6DC23-165C-402F-B37D-9B4190CFD4FF}" destId="{E4FC4728-635D-40E7-AD5A-F8716C035477}" srcOrd="0" destOrd="0" presId="urn:microsoft.com/office/officeart/2005/8/layout/cycle3"/>
    <dgm:cxn modelId="{15868DA0-6AFD-4304-BBC1-E3C95BC626D9}" srcId="{8BA78B70-63CC-453A-BFAE-F295B390A944}" destId="{EAC6DC23-165C-402F-B37D-9B4190CFD4FF}" srcOrd="0" destOrd="0" parTransId="{5FCBC977-A672-42F9-8972-4755C8D3F0BF}" sibTransId="{01186BF5-9AC1-4E59-903A-0732ED3DDFB6}"/>
    <dgm:cxn modelId="{E1C1A9A2-B9BF-4EAB-8AFC-4CA4C2D2B9B5}" type="presOf" srcId="{3A3E8DAC-A9D8-4D62-A1E3-F23E2C1BCBC6}" destId="{BDC8360C-DF32-44A9-A975-2B02628C0D3A}" srcOrd="0" destOrd="0" presId="urn:microsoft.com/office/officeart/2005/8/layout/cycle3"/>
    <dgm:cxn modelId="{ADC511C3-227E-4830-A0D9-F897E4EB7843}" srcId="{8BA78B70-63CC-453A-BFAE-F295B390A944}" destId="{1AE28569-6EBB-487F-A158-73FF0D8992ED}" srcOrd="3" destOrd="0" parTransId="{69825366-1CD3-478A-9A83-04EA3C5A7923}" sibTransId="{9C4D055E-F767-40AA-A288-27546F8CB358}"/>
    <dgm:cxn modelId="{462D01CB-0FF4-49B3-913A-D0168B20B693}" srcId="{8BA78B70-63CC-453A-BFAE-F295B390A944}" destId="{6C571B16-BEFC-4910-87BA-AC70E5C6492D}" srcOrd="1" destOrd="0" parTransId="{DC027570-2D67-4F31-ADE0-74A90043C89D}" sibTransId="{3C6C6CE7-359C-4A43-9B8F-5AF135181093}"/>
    <dgm:cxn modelId="{56D948FE-451B-4BF7-B0E9-2BE8B39C2D53}" type="presOf" srcId="{6C571B16-BEFC-4910-87BA-AC70E5C6492D}" destId="{978AF861-3E75-4CE4-9CA1-050138AC634E}" srcOrd="0" destOrd="0" presId="urn:microsoft.com/office/officeart/2005/8/layout/cycle3"/>
    <dgm:cxn modelId="{A839DF4F-55E5-4347-BB1C-1B8CEFC7A697}" type="presParOf" srcId="{1DA1A920-C03A-460C-9309-3E24EAF111FA}" destId="{CF62E088-8D97-4871-B17B-C9539AD802DF}" srcOrd="0" destOrd="0" presId="urn:microsoft.com/office/officeart/2005/8/layout/cycle3"/>
    <dgm:cxn modelId="{4A4E8AC8-E072-4F34-B487-E4498AA43CF9}" type="presParOf" srcId="{CF62E088-8D97-4871-B17B-C9539AD802DF}" destId="{E4FC4728-635D-40E7-AD5A-F8716C035477}" srcOrd="0" destOrd="0" presId="urn:microsoft.com/office/officeart/2005/8/layout/cycle3"/>
    <dgm:cxn modelId="{AF27F6C2-F846-4D39-B7F8-EF178B332514}" type="presParOf" srcId="{CF62E088-8D97-4871-B17B-C9539AD802DF}" destId="{A0205F04-A9CB-4634-9B3F-7C1047649D56}" srcOrd="1" destOrd="0" presId="urn:microsoft.com/office/officeart/2005/8/layout/cycle3"/>
    <dgm:cxn modelId="{AB9680F5-A087-4919-8095-C42C08AB37E4}" type="presParOf" srcId="{CF62E088-8D97-4871-B17B-C9539AD802DF}" destId="{978AF861-3E75-4CE4-9CA1-050138AC634E}" srcOrd="2" destOrd="0" presId="urn:microsoft.com/office/officeart/2005/8/layout/cycle3"/>
    <dgm:cxn modelId="{80525274-A7BC-42B0-BCB1-D0B500D8D477}" type="presParOf" srcId="{CF62E088-8D97-4871-B17B-C9539AD802DF}" destId="{3D429DAF-9D7C-4557-8172-95827EF83C3A}" srcOrd="3" destOrd="0" presId="urn:microsoft.com/office/officeart/2005/8/layout/cycle3"/>
    <dgm:cxn modelId="{2AC8758E-EF82-4128-8CA9-595679DA8494}" type="presParOf" srcId="{CF62E088-8D97-4871-B17B-C9539AD802DF}" destId="{6664F6F2-932F-424B-BE03-D68FFE9AFB9B}" srcOrd="4" destOrd="0" presId="urn:microsoft.com/office/officeart/2005/8/layout/cycle3"/>
    <dgm:cxn modelId="{E59DAF29-0C55-4297-B368-0EF1F1610D9E}" type="presParOf" srcId="{CF62E088-8D97-4871-B17B-C9539AD802DF}" destId="{C9BCD27E-0EF6-4660-A4A9-14D9684DB613}" srcOrd="5" destOrd="0" presId="urn:microsoft.com/office/officeart/2005/8/layout/cycle3"/>
    <dgm:cxn modelId="{82BF8D45-468D-40BC-B860-FB64C5A99B68}" type="presParOf" srcId="{CF62E088-8D97-4871-B17B-C9539AD802DF}" destId="{BDC8360C-DF32-44A9-A975-2B02628C0D3A}" srcOrd="6" destOrd="0" presId="urn:microsoft.com/office/officeart/2005/8/layout/cycle3"/>
    <dgm:cxn modelId="{4FDBC0EC-6284-468B-A084-CBAF19FBA0DD}" type="presParOf" srcId="{CF62E088-8D97-4871-B17B-C9539AD802DF}" destId="{E291169D-E76C-4F74-A69D-85173B2BA680}"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C7050-5E79-4C74-888B-D7C821D22D6E}">
      <dsp:nvSpPr>
        <dsp:cNvPr id="0" name=""/>
        <dsp:cNvSpPr/>
      </dsp:nvSpPr>
      <dsp:spPr>
        <a:xfrm>
          <a:off x="0" y="493962"/>
          <a:ext cx="10058399"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2102-6B8D-45DF-8C61-4324697D204A}">
      <dsp:nvSpPr>
        <dsp:cNvPr id="0" name=""/>
        <dsp:cNvSpPr/>
      </dsp:nvSpPr>
      <dsp:spPr>
        <a:xfrm>
          <a:off x="502920" y="51162"/>
          <a:ext cx="704088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333500">
            <a:lnSpc>
              <a:spcPct val="90000"/>
            </a:lnSpc>
            <a:spcBef>
              <a:spcPct val="0"/>
            </a:spcBef>
            <a:spcAft>
              <a:spcPct val="35000"/>
            </a:spcAft>
            <a:buNone/>
          </a:pPr>
          <a:r>
            <a:rPr lang="en-IN" sz="3000" kern="1200" dirty="0"/>
            <a:t>Merchandise Groupings</a:t>
          </a:r>
        </a:p>
      </dsp:txBody>
      <dsp:txXfrm>
        <a:off x="546151" y="94393"/>
        <a:ext cx="6954418" cy="799138"/>
      </dsp:txXfrm>
    </dsp:sp>
    <dsp:sp modelId="{17A85DDE-CBC7-4330-9496-2945C67116BE}">
      <dsp:nvSpPr>
        <dsp:cNvPr id="0" name=""/>
        <dsp:cNvSpPr/>
      </dsp:nvSpPr>
      <dsp:spPr>
        <a:xfrm>
          <a:off x="0" y="1854762"/>
          <a:ext cx="10058399"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296C13-CEE0-4A98-A8B3-AFE434EF76C7}">
      <dsp:nvSpPr>
        <dsp:cNvPr id="0" name=""/>
        <dsp:cNvSpPr/>
      </dsp:nvSpPr>
      <dsp:spPr>
        <a:xfrm>
          <a:off x="502920" y="1411962"/>
          <a:ext cx="704088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333500">
            <a:lnSpc>
              <a:spcPct val="90000"/>
            </a:lnSpc>
            <a:spcBef>
              <a:spcPct val="0"/>
            </a:spcBef>
            <a:spcAft>
              <a:spcPct val="35000"/>
            </a:spcAft>
            <a:buNone/>
          </a:pPr>
          <a:r>
            <a:rPr lang="en-IN" sz="3000" kern="1200" dirty="0"/>
            <a:t>Operating Ratios</a:t>
          </a:r>
        </a:p>
      </dsp:txBody>
      <dsp:txXfrm>
        <a:off x="546151" y="1455193"/>
        <a:ext cx="6954418" cy="799138"/>
      </dsp:txXfrm>
    </dsp:sp>
    <dsp:sp modelId="{842753A9-4852-4FF0-A407-8DA2F7CC63D4}">
      <dsp:nvSpPr>
        <dsp:cNvPr id="0" name=""/>
        <dsp:cNvSpPr/>
      </dsp:nvSpPr>
      <dsp:spPr>
        <a:xfrm>
          <a:off x="0" y="3215562"/>
          <a:ext cx="10058399"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9EB6AA-F654-47AA-8A63-91A02DBC7C1D}">
      <dsp:nvSpPr>
        <dsp:cNvPr id="0" name=""/>
        <dsp:cNvSpPr/>
      </dsp:nvSpPr>
      <dsp:spPr>
        <a:xfrm>
          <a:off x="502920" y="2772762"/>
          <a:ext cx="7040880" cy="88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333500">
            <a:lnSpc>
              <a:spcPct val="90000"/>
            </a:lnSpc>
            <a:spcBef>
              <a:spcPct val="0"/>
            </a:spcBef>
            <a:spcAft>
              <a:spcPct val="35000"/>
            </a:spcAft>
            <a:buNone/>
          </a:pPr>
          <a:r>
            <a:rPr lang="en-IN" sz="3000" kern="1200" dirty="0"/>
            <a:t>Markdown Strategy</a:t>
          </a:r>
        </a:p>
      </dsp:txBody>
      <dsp:txXfrm>
        <a:off x="546151" y="2815993"/>
        <a:ext cx="695441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EEC0D-7ABB-4312-9036-41D7C1929EB4}">
      <dsp:nvSpPr>
        <dsp:cNvPr id="0" name=""/>
        <dsp:cNvSpPr/>
      </dsp:nvSpPr>
      <dsp:spPr>
        <a:xfrm>
          <a:off x="0" y="385159"/>
          <a:ext cx="6466811"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38F71-700F-4968-84BD-1700AC341EE0}">
      <dsp:nvSpPr>
        <dsp:cNvPr id="0" name=""/>
        <dsp:cNvSpPr/>
      </dsp:nvSpPr>
      <dsp:spPr>
        <a:xfrm>
          <a:off x="323340" y="104719"/>
          <a:ext cx="4526767"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101" tIns="0" rIns="171101" bIns="0" numCol="1" spcCol="1270" anchor="ctr" anchorCtr="0">
          <a:noAutofit/>
        </a:bodyPr>
        <a:lstStyle/>
        <a:p>
          <a:pPr marL="0" lvl="0" indent="0" algn="l" defTabSz="844550">
            <a:lnSpc>
              <a:spcPct val="90000"/>
            </a:lnSpc>
            <a:spcBef>
              <a:spcPct val="0"/>
            </a:spcBef>
            <a:spcAft>
              <a:spcPct val="35000"/>
            </a:spcAft>
            <a:buNone/>
          </a:pPr>
          <a:r>
            <a:rPr lang="en-IN" sz="1900" b="0" i="1" kern="1200" dirty="0"/>
            <a:t>Economic Consumers</a:t>
          </a:r>
          <a:endParaRPr lang="en-IN" sz="1900" kern="1200" dirty="0"/>
        </a:p>
      </dsp:txBody>
      <dsp:txXfrm>
        <a:off x="350720" y="132099"/>
        <a:ext cx="4472007" cy="506120"/>
      </dsp:txXfrm>
    </dsp:sp>
    <dsp:sp modelId="{3DB9A478-BFC5-4D7F-AEE4-22B373DAC2FC}">
      <dsp:nvSpPr>
        <dsp:cNvPr id="0" name=""/>
        <dsp:cNvSpPr/>
      </dsp:nvSpPr>
      <dsp:spPr>
        <a:xfrm>
          <a:off x="0" y="1246999"/>
          <a:ext cx="6466811"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CA9BD-4943-4547-AE14-9F752EF76895}">
      <dsp:nvSpPr>
        <dsp:cNvPr id="0" name=""/>
        <dsp:cNvSpPr/>
      </dsp:nvSpPr>
      <dsp:spPr>
        <a:xfrm>
          <a:off x="323340" y="966559"/>
          <a:ext cx="4526767"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101" tIns="0" rIns="171101" bIns="0" numCol="1" spcCol="1270" anchor="ctr" anchorCtr="0">
          <a:noAutofit/>
        </a:bodyPr>
        <a:lstStyle/>
        <a:p>
          <a:pPr marL="0" lvl="0" indent="0" algn="l" defTabSz="844550">
            <a:lnSpc>
              <a:spcPct val="90000"/>
            </a:lnSpc>
            <a:spcBef>
              <a:spcPct val="0"/>
            </a:spcBef>
            <a:spcAft>
              <a:spcPct val="35000"/>
            </a:spcAft>
            <a:buNone/>
          </a:pPr>
          <a:r>
            <a:rPr lang="en-IN" sz="1900" b="0" i="1" kern="1200" dirty="0"/>
            <a:t>Status-oriented Consumers</a:t>
          </a:r>
          <a:endParaRPr lang="en-IN" sz="1900" kern="1200" dirty="0"/>
        </a:p>
      </dsp:txBody>
      <dsp:txXfrm>
        <a:off x="350720" y="993939"/>
        <a:ext cx="4472007" cy="506120"/>
      </dsp:txXfrm>
    </dsp:sp>
    <dsp:sp modelId="{32EA4F27-AECB-486F-BC83-63AEC1E86C14}">
      <dsp:nvSpPr>
        <dsp:cNvPr id="0" name=""/>
        <dsp:cNvSpPr/>
      </dsp:nvSpPr>
      <dsp:spPr>
        <a:xfrm>
          <a:off x="0" y="2108839"/>
          <a:ext cx="6466811"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A05F17-4CDF-42CA-8D1D-1CBA8AE488DB}">
      <dsp:nvSpPr>
        <dsp:cNvPr id="0" name=""/>
        <dsp:cNvSpPr/>
      </dsp:nvSpPr>
      <dsp:spPr>
        <a:xfrm>
          <a:off x="323340" y="1828399"/>
          <a:ext cx="4526767"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101" tIns="0" rIns="171101" bIns="0" numCol="1" spcCol="1270" anchor="ctr" anchorCtr="0">
          <a:noAutofit/>
        </a:bodyPr>
        <a:lstStyle/>
        <a:p>
          <a:pPr marL="0" lvl="0" indent="0" algn="l" defTabSz="844550">
            <a:lnSpc>
              <a:spcPct val="90000"/>
            </a:lnSpc>
            <a:spcBef>
              <a:spcPct val="0"/>
            </a:spcBef>
            <a:spcAft>
              <a:spcPct val="35000"/>
            </a:spcAft>
            <a:buNone/>
          </a:pPr>
          <a:r>
            <a:rPr lang="en-IN" sz="1900" b="0" i="1" kern="1200" dirty="0"/>
            <a:t>Assortment-oriented Consumers</a:t>
          </a:r>
          <a:endParaRPr lang="en-IN" sz="1900" kern="1200" dirty="0"/>
        </a:p>
      </dsp:txBody>
      <dsp:txXfrm>
        <a:off x="350720" y="1855779"/>
        <a:ext cx="4472007" cy="506120"/>
      </dsp:txXfrm>
    </dsp:sp>
    <dsp:sp modelId="{ACE53CE2-7C73-466A-A4C7-1CE1DCCC5A3E}">
      <dsp:nvSpPr>
        <dsp:cNvPr id="0" name=""/>
        <dsp:cNvSpPr/>
      </dsp:nvSpPr>
      <dsp:spPr>
        <a:xfrm>
          <a:off x="0" y="2970679"/>
          <a:ext cx="6466811"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79EC9-9B2D-4768-AA1E-8659FA242F40}">
      <dsp:nvSpPr>
        <dsp:cNvPr id="0" name=""/>
        <dsp:cNvSpPr/>
      </dsp:nvSpPr>
      <dsp:spPr>
        <a:xfrm>
          <a:off x="323340" y="2690239"/>
          <a:ext cx="4526767"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101" tIns="0" rIns="171101" bIns="0" numCol="1" spcCol="1270" anchor="ctr" anchorCtr="0">
          <a:noAutofit/>
        </a:bodyPr>
        <a:lstStyle/>
        <a:p>
          <a:pPr marL="0" lvl="0" indent="0" algn="l" defTabSz="844550">
            <a:lnSpc>
              <a:spcPct val="90000"/>
            </a:lnSpc>
            <a:spcBef>
              <a:spcPct val="0"/>
            </a:spcBef>
            <a:spcAft>
              <a:spcPct val="35000"/>
            </a:spcAft>
            <a:buNone/>
          </a:pPr>
          <a:r>
            <a:rPr lang="en-IN" sz="1900" kern="1200" dirty="0"/>
            <a:t>Personalizing consumers</a:t>
          </a:r>
        </a:p>
      </dsp:txBody>
      <dsp:txXfrm>
        <a:off x="350720" y="2717619"/>
        <a:ext cx="4472007" cy="506120"/>
      </dsp:txXfrm>
    </dsp:sp>
    <dsp:sp modelId="{08CC4CF5-D5B3-4BB1-8CB2-844DD483C7B4}">
      <dsp:nvSpPr>
        <dsp:cNvPr id="0" name=""/>
        <dsp:cNvSpPr/>
      </dsp:nvSpPr>
      <dsp:spPr>
        <a:xfrm>
          <a:off x="0" y="3832519"/>
          <a:ext cx="6466811"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CFA4B9-7729-418C-90F1-60D9B6767B34}">
      <dsp:nvSpPr>
        <dsp:cNvPr id="0" name=""/>
        <dsp:cNvSpPr/>
      </dsp:nvSpPr>
      <dsp:spPr>
        <a:xfrm>
          <a:off x="323340" y="3552079"/>
          <a:ext cx="4526767"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101" tIns="0" rIns="171101" bIns="0" numCol="1" spcCol="1270" anchor="ctr" anchorCtr="0">
          <a:noAutofit/>
        </a:bodyPr>
        <a:lstStyle/>
        <a:p>
          <a:pPr marL="0" lvl="0" indent="0" algn="l" defTabSz="844550">
            <a:lnSpc>
              <a:spcPct val="90000"/>
            </a:lnSpc>
            <a:spcBef>
              <a:spcPct val="0"/>
            </a:spcBef>
            <a:spcAft>
              <a:spcPct val="35000"/>
            </a:spcAft>
            <a:buNone/>
          </a:pPr>
          <a:r>
            <a:rPr lang="en-IN" sz="1900" kern="1200" dirty="0"/>
            <a:t>Convenience-oriented Consumers</a:t>
          </a:r>
        </a:p>
      </dsp:txBody>
      <dsp:txXfrm>
        <a:off x="350720" y="3579459"/>
        <a:ext cx="4472007"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05F04-A9CB-4634-9B3F-7C1047649D56}">
      <dsp:nvSpPr>
        <dsp:cNvPr id="0" name=""/>
        <dsp:cNvSpPr/>
      </dsp:nvSpPr>
      <dsp:spPr>
        <a:xfrm>
          <a:off x="2541618" y="-36804"/>
          <a:ext cx="5737162" cy="5737162"/>
        </a:xfrm>
        <a:prstGeom prst="circularArrow">
          <a:avLst>
            <a:gd name="adj1" fmla="val 5544"/>
            <a:gd name="adj2" fmla="val 330680"/>
            <a:gd name="adj3" fmla="val 14482653"/>
            <a:gd name="adj4" fmla="val 1696919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C4728-635D-40E7-AD5A-F8716C035477}">
      <dsp:nvSpPr>
        <dsp:cNvPr id="0" name=""/>
        <dsp:cNvSpPr/>
      </dsp:nvSpPr>
      <dsp:spPr>
        <a:xfrm>
          <a:off x="4496172" y="190"/>
          <a:ext cx="1828055" cy="9140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i="0" kern="1200" dirty="0"/>
            <a:t>HORIZONTAL PRICE FIXING</a:t>
          </a:r>
          <a:endParaRPr lang="en-IN" sz="1700" kern="1200" dirty="0"/>
        </a:p>
      </dsp:txBody>
      <dsp:txXfrm>
        <a:off x="4540791" y="44809"/>
        <a:ext cx="1738817" cy="824789"/>
      </dsp:txXfrm>
    </dsp:sp>
    <dsp:sp modelId="{978AF861-3E75-4CE4-9CA1-050138AC634E}">
      <dsp:nvSpPr>
        <dsp:cNvPr id="0" name=""/>
        <dsp:cNvSpPr/>
      </dsp:nvSpPr>
      <dsp:spPr>
        <a:xfrm>
          <a:off x="6408962" y="921342"/>
          <a:ext cx="1828055" cy="9140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i="0" kern="1200" dirty="0"/>
            <a:t>VERTICAL PRICE FIXING</a:t>
          </a:r>
          <a:endParaRPr lang="en-IN" sz="1700" kern="1200" dirty="0"/>
        </a:p>
      </dsp:txBody>
      <dsp:txXfrm>
        <a:off x="6453581" y="965961"/>
        <a:ext cx="1738817" cy="824789"/>
      </dsp:txXfrm>
    </dsp:sp>
    <dsp:sp modelId="{3D429DAF-9D7C-4557-8172-95827EF83C3A}">
      <dsp:nvSpPr>
        <dsp:cNvPr id="0" name=""/>
        <dsp:cNvSpPr/>
      </dsp:nvSpPr>
      <dsp:spPr>
        <a:xfrm>
          <a:off x="6881383" y="2991150"/>
          <a:ext cx="1828055" cy="9140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i="0" kern="1200" dirty="0"/>
            <a:t>PRICE DISCRIMINATION</a:t>
          </a:r>
          <a:r>
            <a:rPr lang="en-IN" sz="1700" b="0" i="0" kern="1200" dirty="0"/>
            <a:t> </a:t>
          </a:r>
          <a:endParaRPr lang="en-IN" sz="1700" kern="1200" dirty="0"/>
        </a:p>
      </dsp:txBody>
      <dsp:txXfrm>
        <a:off x="6926002" y="3035769"/>
        <a:ext cx="1738817" cy="824789"/>
      </dsp:txXfrm>
    </dsp:sp>
    <dsp:sp modelId="{6664F6F2-932F-424B-BE03-D68FFE9AFB9B}">
      <dsp:nvSpPr>
        <dsp:cNvPr id="0" name=""/>
        <dsp:cNvSpPr/>
      </dsp:nvSpPr>
      <dsp:spPr>
        <a:xfrm>
          <a:off x="5557690" y="4651008"/>
          <a:ext cx="1828055" cy="9140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i="0" kern="1200" dirty="0"/>
            <a:t>MINIMUM-PRICE LAWS</a:t>
          </a:r>
          <a:endParaRPr lang="en-IN" sz="1700" kern="1200" dirty="0"/>
        </a:p>
      </dsp:txBody>
      <dsp:txXfrm>
        <a:off x="5602309" y="4695627"/>
        <a:ext cx="1738817" cy="824789"/>
      </dsp:txXfrm>
    </dsp:sp>
    <dsp:sp modelId="{C9BCD27E-0EF6-4660-A4A9-14D9684DB613}">
      <dsp:nvSpPr>
        <dsp:cNvPr id="0" name=""/>
        <dsp:cNvSpPr/>
      </dsp:nvSpPr>
      <dsp:spPr>
        <a:xfrm>
          <a:off x="3434653" y="4651008"/>
          <a:ext cx="1828055" cy="9140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i="0" kern="1200" dirty="0"/>
            <a:t>UNIT PRICING</a:t>
          </a:r>
          <a:r>
            <a:rPr lang="en-IN" sz="1700" b="0" i="0" kern="1200" dirty="0"/>
            <a:t> </a:t>
          </a:r>
          <a:endParaRPr lang="en-IN" sz="1700" kern="1200" dirty="0"/>
        </a:p>
      </dsp:txBody>
      <dsp:txXfrm>
        <a:off x="3479272" y="4695627"/>
        <a:ext cx="1738817" cy="824789"/>
      </dsp:txXfrm>
    </dsp:sp>
    <dsp:sp modelId="{BDC8360C-DF32-44A9-A975-2B02628C0D3A}">
      <dsp:nvSpPr>
        <dsp:cNvPr id="0" name=""/>
        <dsp:cNvSpPr/>
      </dsp:nvSpPr>
      <dsp:spPr>
        <a:xfrm>
          <a:off x="2110961" y="2991150"/>
          <a:ext cx="1828055" cy="9140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i="0" kern="1200" dirty="0"/>
            <a:t>ITEM PRICE REMOVAL</a:t>
          </a:r>
          <a:endParaRPr lang="en-IN" sz="1700" kern="1200" dirty="0"/>
        </a:p>
      </dsp:txBody>
      <dsp:txXfrm>
        <a:off x="2155580" y="3035769"/>
        <a:ext cx="1738817" cy="824789"/>
      </dsp:txXfrm>
    </dsp:sp>
    <dsp:sp modelId="{E291169D-E76C-4F74-A69D-85173B2BA680}">
      <dsp:nvSpPr>
        <dsp:cNvPr id="0" name=""/>
        <dsp:cNvSpPr/>
      </dsp:nvSpPr>
      <dsp:spPr>
        <a:xfrm>
          <a:off x="2583381" y="921342"/>
          <a:ext cx="1828055" cy="9140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i="0" kern="1200"/>
            <a:t>PRICE ADVERTISING</a:t>
          </a:r>
          <a:r>
            <a:rPr lang="en-IN" sz="1700" b="0" i="0" kern="1200"/>
            <a:t> </a:t>
          </a:r>
          <a:endParaRPr lang="en-IN" sz="1700" kern="1200" dirty="0"/>
        </a:p>
      </dsp:txBody>
      <dsp:txXfrm>
        <a:off x="2628000" y="965961"/>
        <a:ext cx="1738817" cy="8247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402EB5-E134-4D06-AEF2-D805D7FD755C}" type="datetimeFigureOut">
              <a:rPr lang="en-IN" smtClean="0"/>
              <a:t>09-03-2022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36E62E-2FC3-4FBE-94C8-84A880CBC145}"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49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02EB5-E134-4D06-AEF2-D805D7FD755C}" type="datetimeFigureOut">
              <a:rPr lang="en-IN" smtClean="0"/>
              <a:t>09-03-2022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36E62E-2FC3-4FBE-94C8-84A880CBC145}" type="slidenum">
              <a:rPr lang="en-IN" smtClean="0"/>
              <a:t>‹#›</a:t>
            </a:fld>
            <a:endParaRPr lang="en-IN"/>
          </a:p>
        </p:txBody>
      </p:sp>
    </p:spTree>
    <p:extLst>
      <p:ext uri="{BB962C8B-B14F-4D97-AF65-F5344CB8AC3E}">
        <p14:creationId xmlns:p14="http://schemas.microsoft.com/office/powerpoint/2010/main" val="233880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02EB5-E134-4D06-AEF2-D805D7FD755C}" type="datetimeFigureOut">
              <a:rPr lang="en-IN" smtClean="0"/>
              <a:t>09-03-2022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36E62E-2FC3-4FBE-94C8-84A880CBC145}" type="slidenum">
              <a:rPr lang="en-IN" smtClean="0"/>
              <a:t>‹#›</a:t>
            </a:fld>
            <a:endParaRPr lang="en-IN"/>
          </a:p>
        </p:txBody>
      </p:sp>
    </p:spTree>
    <p:extLst>
      <p:ext uri="{BB962C8B-B14F-4D97-AF65-F5344CB8AC3E}">
        <p14:creationId xmlns:p14="http://schemas.microsoft.com/office/powerpoint/2010/main" val="12228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02EB5-E134-4D06-AEF2-D805D7FD755C}" type="datetimeFigureOut">
              <a:rPr lang="en-IN" smtClean="0"/>
              <a:t>09-03-2022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36E62E-2FC3-4FBE-94C8-84A880CBC145}" type="slidenum">
              <a:rPr lang="en-IN" smtClean="0"/>
              <a:t>‹#›</a:t>
            </a:fld>
            <a:endParaRPr lang="en-IN"/>
          </a:p>
        </p:txBody>
      </p:sp>
    </p:spTree>
    <p:extLst>
      <p:ext uri="{BB962C8B-B14F-4D97-AF65-F5344CB8AC3E}">
        <p14:creationId xmlns:p14="http://schemas.microsoft.com/office/powerpoint/2010/main" val="321188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02EB5-E134-4D06-AEF2-D805D7FD755C}" type="datetimeFigureOut">
              <a:rPr lang="en-IN" smtClean="0"/>
              <a:t>09-03-2022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36E62E-2FC3-4FBE-94C8-84A880CBC145}"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35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402EB5-E134-4D06-AEF2-D805D7FD755C}" type="datetimeFigureOut">
              <a:rPr lang="en-IN" smtClean="0"/>
              <a:t>09-03-2022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536E62E-2FC3-4FBE-94C8-84A880CBC145}" type="slidenum">
              <a:rPr lang="en-IN" smtClean="0"/>
              <a:t>‹#›</a:t>
            </a:fld>
            <a:endParaRPr lang="en-IN"/>
          </a:p>
        </p:txBody>
      </p:sp>
    </p:spTree>
    <p:extLst>
      <p:ext uri="{BB962C8B-B14F-4D97-AF65-F5344CB8AC3E}">
        <p14:creationId xmlns:p14="http://schemas.microsoft.com/office/powerpoint/2010/main" val="124388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402EB5-E134-4D06-AEF2-D805D7FD755C}" type="datetimeFigureOut">
              <a:rPr lang="en-IN" smtClean="0"/>
              <a:t>09-03-2022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536E62E-2FC3-4FBE-94C8-84A880CBC145}" type="slidenum">
              <a:rPr lang="en-IN" smtClean="0"/>
              <a:t>‹#›</a:t>
            </a:fld>
            <a:endParaRPr lang="en-IN"/>
          </a:p>
        </p:txBody>
      </p:sp>
    </p:spTree>
    <p:extLst>
      <p:ext uri="{BB962C8B-B14F-4D97-AF65-F5344CB8AC3E}">
        <p14:creationId xmlns:p14="http://schemas.microsoft.com/office/powerpoint/2010/main" val="336553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402EB5-E134-4D06-AEF2-D805D7FD755C}" type="datetimeFigureOut">
              <a:rPr lang="en-IN" smtClean="0"/>
              <a:t>09-03-2022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536E62E-2FC3-4FBE-94C8-84A880CBC145}" type="slidenum">
              <a:rPr lang="en-IN" smtClean="0"/>
              <a:t>‹#›</a:t>
            </a:fld>
            <a:endParaRPr lang="en-IN"/>
          </a:p>
        </p:txBody>
      </p:sp>
    </p:spTree>
    <p:extLst>
      <p:ext uri="{BB962C8B-B14F-4D97-AF65-F5344CB8AC3E}">
        <p14:creationId xmlns:p14="http://schemas.microsoft.com/office/powerpoint/2010/main" val="233335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402EB5-E134-4D06-AEF2-D805D7FD755C}" type="datetimeFigureOut">
              <a:rPr lang="en-IN" smtClean="0"/>
              <a:t>09-03-2022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536E62E-2FC3-4FBE-94C8-84A880CBC145}" type="slidenum">
              <a:rPr lang="en-IN" smtClean="0"/>
              <a:t>‹#›</a:t>
            </a:fld>
            <a:endParaRPr lang="en-IN"/>
          </a:p>
        </p:txBody>
      </p:sp>
    </p:spTree>
    <p:extLst>
      <p:ext uri="{BB962C8B-B14F-4D97-AF65-F5344CB8AC3E}">
        <p14:creationId xmlns:p14="http://schemas.microsoft.com/office/powerpoint/2010/main" val="410328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402EB5-E134-4D06-AEF2-D805D7FD755C}" type="datetimeFigureOut">
              <a:rPr lang="en-IN" smtClean="0"/>
              <a:t>09-03-2022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36E62E-2FC3-4FBE-94C8-84A880CBC145}" type="slidenum">
              <a:rPr lang="en-IN" smtClean="0"/>
              <a:t>‹#›</a:t>
            </a:fld>
            <a:endParaRPr lang="en-IN"/>
          </a:p>
        </p:txBody>
      </p:sp>
    </p:spTree>
    <p:extLst>
      <p:ext uri="{BB962C8B-B14F-4D97-AF65-F5344CB8AC3E}">
        <p14:creationId xmlns:p14="http://schemas.microsoft.com/office/powerpoint/2010/main" val="428163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402EB5-E134-4D06-AEF2-D805D7FD755C}" type="datetimeFigureOut">
              <a:rPr lang="en-IN" smtClean="0"/>
              <a:t>09-03-2022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536E62E-2FC3-4FBE-94C8-84A880CBC145}" type="slidenum">
              <a:rPr lang="en-IN" smtClean="0"/>
              <a:t>‹#›</a:t>
            </a:fld>
            <a:endParaRPr lang="en-IN"/>
          </a:p>
        </p:txBody>
      </p:sp>
    </p:spTree>
    <p:extLst>
      <p:ext uri="{BB962C8B-B14F-4D97-AF65-F5344CB8AC3E}">
        <p14:creationId xmlns:p14="http://schemas.microsoft.com/office/powerpoint/2010/main" val="268793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402EB5-E134-4D06-AEF2-D805D7FD755C}" type="datetimeFigureOut">
              <a:rPr lang="en-IN" smtClean="0"/>
              <a:t>09-03-2022</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36E62E-2FC3-4FBE-94C8-84A880CBC145}"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4892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9DBFF267-BF19-4864-9A79-9C991F6BC282}"/>
              </a:ext>
            </a:extLst>
          </p:cNvPr>
          <p:cNvSpPr>
            <a:spLocks noGrp="1"/>
          </p:cNvSpPr>
          <p:nvPr>
            <p:ph type="title"/>
          </p:nvPr>
        </p:nvSpPr>
        <p:spPr/>
        <p:txBody>
          <a:bodyPr/>
          <a:lstStyle/>
          <a:p>
            <a:pPr>
              <a:defRPr/>
            </a:pPr>
            <a:r>
              <a:rPr lang="en-US" sz="5400" dirty="0">
                <a:solidFill>
                  <a:srgbClr val="FF0000"/>
                </a:solidFill>
                <a:latin typeface="Arial Rounded MT Bold" panose="020F0704030504030204" pitchFamily="34" charset="0"/>
              </a:rPr>
              <a:t>Retail Positioning</a:t>
            </a:r>
            <a:br>
              <a:rPr lang="en-US" dirty="0"/>
            </a:br>
            <a:endParaRPr lang="en-US" dirty="0"/>
          </a:p>
        </p:txBody>
      </p:sp>
      <p:sp>
        <p:nvSpPr>
          <p:cNvPr id="2" name="Text Placeholder 1">
            <a:extLst>
              <a:ext uri="{FF2B5EF4-FFF2-40B4-BE49-F238E27FC236}">
                <a16:creationId xmlns:a16="http://schemas.microsoft.com/office/drawing/2014/main" id="{6BC2C69C-226E-4CE2-912C-353DD130E147}"/>
              </a:ext>
            </a:extLst>
          </p:cNvPr>
          <p:cNvSpPr>
            <a:spLocks noGrp="1"/>
          </p:cNvSpPr>
          <p:nvPr>
            <p:ph type="body" idx="1"/>
          </p:nvPr>
        </p:nvSpPr>
        <p:spPr/>
        <p:txBody>
          <a:bodyPr/>
          <a:lstStyle/>
          <a:p>
            <a:r>
              <a:rPr lang="en-US" sz="4000" dirty="0">
                <a:solidFill>
                  <a:schemeClr val="accent6">
                    <a:lumMod val="40000"/>
                    <a:lumOff val="60000"/>
                  </a:schemeClr>
                </a:solidFill>
                <a:latin typeface="Arial Black" panose="020B0A04020102020204" pitchFamily="34" charset="0"/>
              </a:rPr>
              <a:t>Unit 5</a:t>
            </a:r>
            <a:endParaRPr lang="en-IN" sz="4000" dirty="0">
              <a:solidFill>
                <a:schemeClr val="accent6">
                  <a:lumMod val="40000"/>
                  <a:lumOff val="60000"/>
                </a:schemeClr>
              </a:solidFill>
              <a:latin typeface="Arial Black" panose="020B0A04020102020204" pitchFamily="34" charset="0"/>
            </a:endParaRPr>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D53-74A0-4016-B1EB-C17F00055709}"/>
              </a:ext>
            </a:extLst>
          </p:cNvPr>
          <p:cNvSpPr>
            <a:spLocks noGrp="1"/>
          </p:cNvSpPr>
          <p:nvPr>
            <p:ph type="title"/>
          </p:nvPr>
        </p:nvSpPr>
        <p:spPr/>
        <p:txBody>
          <a:bodyPr/>
          <a:lstStyle/>
          <a:p>
            <a:r>
              <a:rPr lang="en-IN" b="1" dirty="0">
                <a:solidFill>
                  <a:schemeClr val="accent2">
                    <a:lumMod val="60000"/>
                    <a:lumOff val="40000"/>
                  </a:schemeClr>
                </a:solidFill>
              </a:rPr>
              <a:t>Retailer Pricing Techniques</a:t>
            </a:r>
          </a:p>
        </p:txBody>
      </p:sp>
      <p:sp>
        <p:nvSpPr>
          <p:cNvPr id="3" name="Content Placeholder 2">
            <a:extLst>
              <a:ext uri="{FF2B5EF4-FFF2-40B4-BE49-F238E27FC236}">
                <a16:creationId xmlns:a16="http://schemas.microsoft.com/office/drawing/2014/main" id="{C1B91888-843B-4119-B5B4-1CE64A95711D}"/>
              </a:ext>
            </a:extLst>
          </p:cNvPr>
          <p:cNvSpPr>
            <a:spLocks noGrp="1"/>
          </p:cNvSpPr>
          <p:nvPr>
            <p:ph idx="1"/>
          </p:nvPr>
        </p:nvSpPr>
        <p:spPr/>
        <p:txBody>
          <a:bodyPr>
            <a:normAutofit/>
          </a:bodyPr>
          <a:lstStyle/>
          <a:p>
            <a:pPr>
              <a:buFont typeface="Wingdings" panose="05000000000000000000" pitchFamily="2" charset="2"/>
              <a:buChar char="Ø"/>
            </a:pPr>
            <a:r>
              <a:rPr lang="en-IN" sz="2800" dirty="0"/>
              <a:t>Target market</a:t>
            </a:r>
          </a:p>
          <a:p>
            <a:pPr>
              <a:buFont typeface="Wingdings" panose="05000000000000000000" pitchFamily="2" charset="2"/>
              <a:buChar char="Ø"/>
            </a:pPr>
            <a:r>
              <a:rPr lang="en-IN" sz="2800" dirty="0"/>
              <a:t>Store policies</a:t>
            </a:r>
          </a:p>
          <a:p>
            <a:pPr>
              <a:buFont typeface="Wingdings" panose="05000000000000000000" pitchFamily="2" charset="2"/>
              <a:buChar char="Ø"/>
            </a:pPr>
            <a:r>
              <a:rPr lang="en-IN" sz="2800" dirty="0"/>
              <a:t>Competition</a:t>
            </a:r>
          </a:p>
          <a:p>
            <a:pPr>
              <a:buFont typeface="Wingdings" panose="05000000000000000000" pitchFamily="2" charset="2"/>
              <a:buChar char="Ø"/>
            </a:pPr>
            <a:r>
              <a:rPr lang="en-IN" sz="2800" dirty="0"/>
              <a:t>Economic conditions</a:t>
            </a:r>
          </a:p>
        </p:txBody>
      </p:sp>
    </p:spTree>
    <p:extLst>
      <p:ext uri="{BB962C8B-B14F-4D97-AF65-F5344CB8AC3E}">
        <p14:creationId xmlns:p14="http://schemas.microsoft.com/office/powerpoint/2010/main" val="291647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1B63-C4DD-4A37-B609-52FA2C19A153}"/>
              </a:ext>
            </a:extLst>
          </p:cNvPr>
          <p:cNvSpPr>
            <a:spLocks noGrp="1"/>
          </p:cNvSpPr>
          <p:nvPr>
            <p:ph type="title"/>
          </p:nvPr>
        </p:nvSpPr>
        <p:spPr/>
        <p:txBody>
          <a:bodyPr/>
          <a:lstStyle/>
          <a:p>
            <a:r>
              <a:rPr lang="en-IN" b="1" dirty="0">
                <a:solidFill>
                  <a:schemeClr val="accent2">
                    <a:lumMod val="60000"/>
                    <a:lumOff val="40000"/>
                  </a:schemeClr>
                </a:solidFill>
              </a:rPr>
              <a:t>Open-to-Buy (OTB)</a:t>
            </a:r>
          </a:p>
        </p:txBody>
      </p:sp>
      <p:sp>
        <p:nvSpPr>
          <p:cNvPr id="3" name="Content Placeholder 2">
            <a:extLst>
              <a:ext uri="{FF2B5EF4-FFF2-40B4-BE49-F238E27FC236}">
                <a16:creationId xmlns:a16="http://schemas.microsoft.com/office/drawing/2014/main" id="{5311651F-92BD-45F6-8010-5A2D31A7872D}"/>
              </a:ext>
            </a:extLst>
          </p:cNvPr>
          <p:cNvSpPr>
            <a:spLocks noGrp="1"/>
          </p:cNvSpPr>
          <p:nvPr>
            <p:ph idx="1"/>
          </p:nvPr>
        </p:nvSpPr>
        <p:spPr/>
        <p:txBody>
          <a:bodyPr/>
          <a:lstStyle/>
          <a:p>
            <a:pPr>
              <a:buFont typeface="Wingdings" panose="05000000000000000000" pitchFamily="2" charset="2"/>
              <a:buChar char="Ø"/>
            </a:pPr>
            <a:r>
              <a:rPr lang="en-US" dirty="0"/>
              <a:t>Open-to-Buy (OTB) is the amount of funds available for buyers to make new purchases. </a:t>
            </a:r>
          </a:p>
          <a:p>
            <a:pPr>
              <a:buFont typeface="Wingdings" panose="05000000000000000000" pitchFamily="2" charset="2"/>
              <a:buChar char="Ø"/>
            </a:pPr>
            <a:r>
              <a:rPr lang="en-US" dirty="0"/>
              <a:t>OTB = Budgeted end-of-the-period stock + Budgeted sales + Budgeted reductions (markdowns, thefts) − Beginning-of-the-period inventory − Purchases already received − Purchase orders placed but not yet received</a:t>
            </a:r>
          </a:p>
          <a:p>
            <a:endParaRPr lang="en-IN" dirty="0"/>
          </a:p>
        </p:txBody>
      </p:sp>
    </p:spTree>
    <p:extLst>
      <p:ext uri="{BB962C8B-B14F-4D97-AF65-F5344CB8AC3E}">
        <p14:creationId xmlns:p14="http://schemas.microsoft.com/office/powerpoint/2010/main" val="272151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40F4-5C8B-4C98-8985-F9D4EEF4FF20}"/>
              </a:ext>
            </a:extLst>
          </p:cNvPr>
          <p:cNvSpPr>
            <a:spLocks noGrp="1"/>
          </p:cNvSpPr>
          <p:nvPr>
            <p:ph type="title"/>
          </p:nvPr>
        </p:nvSpPr>
        <p:spPr/>
        <p:txBody>
          <a:bodyPr>
            <a:normAutofit/>
          </a:bodyPr>
          <a:lstStyle/>
          <a:p>
            <a:r>
              <a:rPr lang="en-US" b="1" dirty="0">
                <a:solidFill>
                  <a:schemeClr val="accent2">
                    <a:lumMod val="60000"/>
                    <a:lumOff val="40000"/>
                  </a:schemeClr>
                </a:solidFill>
              </a:rPr>
              <a:t>Logistics &amp; Retail Management: Challenges and Strategies</a:t>
            </a:r>
            <a:endParaRPr lang="en-IN" b="1" dirty="0">
              <a:solidFill>
                <a:schemeClr val="accent2">
                  <a:lumMod val="60000"/>
                  <a:lumOff val="40000"/>
                </a:schemeClr>
              </a:solidFill>
            </a:endParaRPr>
          </a:p>
        </p:txBody>
      </p:sp>
      <p:sp>
        <p:nvSpPr>
          <p:cNvPr id="3" name="Content Placeholder 2">
            <a:extLst>
              <a:ext uri="{FF2B5EF4-FFF2-40B4-BE49-F238E27FC236}">
                <a16:creationId xmlns:a16="http://schemas.microsoft.com/office/drawing/2014/main" id="{CF3A4600-8080-484F-9F22-B85F577BDF9D}"/>
              </a:ext>
            </a:extLst>
          </p:cNvPr>
          <p:cNvSpPr>
            <a:spLocks noGrp="1"/>
          </p:cNvSpPr>
          <p:nvPr>
            <p:ph idx="1"/>
          </p:nvPr>
        </p:nvSpPr>
        <p:spPr/>
        <p:txBody>
          <a:bodyPr>
            <a:normAutofit/>
          </a:bodyPr>
          <a:lstStyle/>
          <a:p>
            <a:pPr>
              <a:buFont typeface="Wingdings" panose="05000000000000000000" pitchFamily="2" charset="2"/>
              <a:buChar char="Ø"/>
            </a:pPr>
            <a:r>
              <a:rPr lang="en-IN" sz="2800" dirty="0"/>
              <a:t>Storage facilities</a:t>
            </a:r>
          </a:p>
          <a:p>
            <a:pPr>
              <a:buFont typeface="Wingdings" panose="05000000000000000000" pitchFamily="2" charset="2"/>
              <a:buChar char="Ø"/>
            </a:pPr>
            <a:r>
              <a:rPr lang="en-IN" sz="2800" dirty="0"/>
              <a:t>Inventory</a:t>
            </a:r>
          </a:p>
          <a:p>
            <a:pPr>
              <a:buFont typeface="Wingdings" panose="05000000000000000000" pitchFamily="2" charset="2"/>
              <a:buChar char="Ø"/>
            </a:pPr>
            <a:r>
              <a:rPr lang="en-IN" sz="2800" dirty="0"/>
              <a:t>Transportation</a:t>
            </a:r>
          </a:p>
          <a:p>
            <a:pPr>
              <a:buFont typeface="Wingdings" panose="05000000000000000000" pitchFamily="2" charset="2"/>
              <a:buChar char="Ø"/>
            </a:pPr>
            <a:r>
              <a:rPr lang="en-IN" sz="2800" dirty="0"/>
              <a:t>Unitization and Packaging</a:t>
            </a:r>
          </a:p>
          <a:p>
            <a:pPr>
              <a:buFont typeface="Wingdings" panose="05000000000000000000" pitchFamily="2" charset="2"/>
              <a:buChar char="Ø"/>
            </a:pPr>
            <a:r>
              <a:rPr lang="en-IN" sz="2800" dirty="0"/>
              <a:t>Communication</a:t>
            </a:r>
          </a:p>
        </p:txBody>
      </p:sp>
    </p:spTree>
    <p:extLst>
      <p:ext uri="{BB962C8B-B14F-4D97-AF65-F5344CB8AC3E}">
        <p14:creationId xmlns:p14="http://schemas.microsoft.com/office/powerpoint/2010/main" val="256923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C70D-4890-4F41-AF4A-61B3BF451F3D}"/>
              </a:ext>
            </a:extLst>
          </p:cNvPr>
          <p:cNvSpPr>
            <a:spLocks noGrp="1"/>
          </p:cNvSpPr>
          <p:nvPr>
            <p:ph type="title"/>
          </p:nvPr>
        </p:nvSpPr>
        <p:spPr>
          <a:xfrm>
            <a:off x="936467" y="447132"/>
            <a:ext cx="11064765" cy="1293028"/>
          </a:xfrm>
        </p:spPr>
        <p:txBody>
          <a:bodyPr>
            <a:normAutofit fontScale="90000"/>
          </a:bodyPr>
          <a:lstStyle/>
          <a:p>
            <a:r>
              <a:rPr lang="en-US" b="1" i="0" dirty="0">
                <a:effectLst/>
                <a:latin typeface="-apple-system, BlinkMacSystemFont, &amp;quot;Segoe UI&amp;quot;, Roboto, Oxygen-Sans, Ubuntu, Cantarell, &amp;quot;Helvetica Neue&amp;quot;, sans-serif"/>
              </a:rPr>
              <a:t>External Factors Affecting a Retail Price Strategy</a:t>
            </a:r>
            <a:endParaRPr lang="en-IN" dirty="0"/>
          </a:p>
        </p:txBody>
      </p:sp>
      <p:pic>
        <p:nvPicPr>
          <p:cNvPr id="7" name="Picture 6">
            <a:extLst>
              <a:ext uri="{FF2B5EF4-FFF2-40B4-BE49-F238E27FC236}">
                <a16:creationId xmlns:a16="http://schemas.microsoft.com/office/drawing/2014/main" id="{F9797B1D-7B1C-47D3-9763-3B329ECF6DCF}"/>
              </a:ext>
            </a:extLst>
          </p:cNvPr>
          <p:cNvPicPr>
            <a:picLocks noChangeAspect="1"/>
          </p:cNvPicPr>
          <p:nvPr/>
        </p:nvPicPr>
        <p:blipFill rotWithShape="1">
          <a:blip r:embed="rId2"/>
          <a:srcRect l="23763" t="8514"/>
          <a:stretch/>
        </p:blipFill>
        <p:spPr>
          <a:xfrm>
            <a:off x="1466194" y="2175642"/>
            <a:ext cx="9128234" cy="3752192"/>
          </a:xfrm>
          <a:prstGeom prst="rect">
            <a:avLst/>
          </a:prstGeom>
        </p:spPr>
      </p:pic>
    </p:spTree>
    <p:extLst>
      <p:ext uri="{BB962C8B-B14F-4D97-AF65-F5344CB8AC3E}">
        <p14:creationId xmlns:p14="http://schemas.microsoft.com/office/powerpoint/2010/main" val="108475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E065-A2A8-4BC0-99BF-1837F1DAEA2D}"/>
              </a:ext>
            </a:extLst>
          </p:cNvPr>
          <p:cNvSpPr>
            <a:spLocks noGrp="1"/>
          </p:cNvSpPr>
          <p:nvPr>
            <p:ph type="title"/>
          </p:nvPr>
        </p:nvSpPr>
        <p:spPr>
          <a:xfrm>
            <a:off x="1876097" y="764373"/>
            <a:ext cx="9630103" cy="1293028"/>
          </a:xfrm>
        </p:spPr>
        <p:txBody>
          <a:bodyPr>
            <a:normAutofit fontScale="90000"/>
          </a:bodyPr>
          <a:lstStyle/>
          <a:p>
            <a:r>
              <a:rPr lang="en-US" b="1" i="0" dirty="0">
                <a:effectLst/>
                <a:latin typeface="-apple-system, BlinkMacSystemFont, &amp;quot;Segoe UI&amp;quot;, Roboto, Oxygen-Sans, Ubuntu, Cantarell, &amp;quot;Helvetica Neue&amp;quot;, sans-serif"/>
              </a:rPr>
              <a:t>The Consumer and Retail Pricing</a:t>
            </a:r>
            <a:br>
              <a:rPr lang="en-US" b="1" i="0" dirty="0">
                <a:effectLst/>
                <a:latin typeface="-apple-system, BlinkMacSystemFont, &amp;quot;Segoe UI&amp;quot;, Roboto, Oxygen-Sans, Ubuntu, Cantarell, &amp;quot;Helvetica Neue&amp;quot;, sans-serif"/>
              </a:rPr>
            </a:br>
            <a:endParaRPr lang="en-IN" dirty="0"/>
          </a:p>
        </p:txBody>
      </p:sp>
      <p:graphicFrame>
        <p:nvGraphicFramePr>
          <p:cNvPr id="4" name="Content Placeholder 3">
            <a:extLst>
              <a:ext uri="{FF2B5EF4-FFF2-40B4-BE49-F238E27FC236}">
                <a16:creationId xmlns:a16="http://schemas.microsoft.com/office/drawing/2014/main" id="{08B140C6-CCFC-4275-93EB-4A794B75E36C}"/>
              </a:ext>
            </a:extLst>
          </p:cNvPr>
          <p:cNvGraphicFramePr>
            <a:graphicFrameLocks noGrp="1"/>
          </p:cNvGraphicFramePr>
          <p:nvPr>
            <p:ph idx="1"/>
            <p:extLst>
              <p:ext uri="{D42A27DB-BD31-4B8C-83A1-F6EECF244321}">
                <p14:modId xmlns:p14="http://schemas.microsoft.com/office/powerpoint/2010/main" val="2589691455"/>
              </p:ext>
            </p:extLst>
          </p:nvPr>
        </p:nvGraphicFramePr>
        <p:xfrm>
          <a:off x="173686" y="1677588"/>
          <a:ext cx="6466811" cy="441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773C356-6DFF-4142-AAA0-A7E6819E920C}"/>
              </a:ext>
            </a:extLst>
          </p:cNvPr>
          <p:cNvPicPr>
            <a:picLocks noChangeAspect="1"/>
          </p:cNvPicPr>
          <p:nvPr/>
        </p:nvPicPr>
        <p:blipFill rotWithShape="1">
          <a:blip r:embed="rId7"/>
          <a:srcRect b="13134"/>
          <a:stretch/>
        </p:blipFill>
        <p:spPr>
          <a:xfrm>
            <a:off x="6747029" y="2057401"/>
            <a:ext cx="5444972" cy="3668696"/>
          </a:xfrm>
          <a:prstGeom prst="rect">
            <a:avLst/>
          </a:prstGeom>
        </p:spPr>
      </p:pic>
    </p:spTree>
    <p:extLst>
      <p:ext uri="{BB962C8B-B14F-4D97-AF65-F5344CB8AC3E}">
        <p14:creationId xmlns:p14="http://schemas.microsoft.com/office/powerpoint/2010/main" val="27362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6960-8050-4A89-8275-D0120FCA2AB0}"/>
              </a:ext>
            </a:extLst>
          </p:cNvPr>
          <p:cNvSpPr>
            <a:spLocks noGrp="1"/>
          </p:cNvSpPr>
          <p:nvPr>
            <p:ph type="title"/>
          </p:nvPr>
        </p:nvSpPr>
        <p:spPr>
          <a:xfrm>
            <a:off x="685800" y="-378500"/>
            <a:ext cx="11317014" cy="1293028"/>
          </a:xfrm>
        </p:spPr>
        <p:txBody>
          <a:bodyPr/>
          <a:lstStyle/>
          <a:p>
            <a:r>
              <a:rPr lang="en-US" b="1" dirty="0"/>
              <a:t>The Government and Retail Pricing</a:t>
            </a:r>
            <a:endParaRPr lang="en-IN" b="1" dirty="0"/>
          </a:p>
        </p:txBody>
      </p:sp>
      <p:graphicFrame>
        <p:nvGraphicFramePr>
          <p:cNvPr id="4" name="Content Placeholder 3">
            <a:extLst>
              <a:ext uri="{FF2B5EF4-FFF2-40B4-BE49-F238E27FC236}">
                <a16:creationId xmlns:a16="http://schemas.microsoft.com/office/drawing/2014/main" id="{7F0C0298-1A5A-486E-AD2A-895604A46171}"/>
              </a:ext>
            </a:extLst>
          </p:cNvPr>
          <p:cNvGraphicFramePr>
            <a:graphicFrameLocks noGrp="1"/>
          </p:cNvGraphicFramePr>
          <p:nvPr>
            <p:ph idx="1"/>
            <p:extLst>
              <p:ext uri="{D42A27DB-BD31-4B8C-83A1-F6EECF244321}">
                <p14:modId xmlns:p14="http://schemas.microsoft.com/office/powerpoint/2010/main" val="1384969402"/>
              </p:ext>
            </p:extLst>
          </p:nvPr>
        </p:nvGraphicFramePr>
        <p:xfrm>
          <a:off x="685800" y="1024759"/>
          <a:ext cx="10820400" cy="5565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60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31EE-2F57-4014-9EB3-8C7878A74EA4}"/>
              </a:ext>
            </a:extLst>
          </p:cNvPr>
          <p:cNvSpPr>
            <a:spLocks noGrp="1"/>
          </p:cNvSpPr>
          <p:nvPr>
            <p:ph type="title"/>
          </p:nvPr>
        </p:nvSpPr>
        <p:spPr>
          <a:xfrm>
            <a:off x="488732" y="275642"/>
            <a:ext cx="10654862" cy="1293028"/>
          </a:xfrm>
        </p:spPr>
        <p:txBody>
          <a:bodyPr>
            <a:normAutofit fontScale="90000"/>
          </a:bodyPr>
          <a:lstStyle/>
          <a:p>
            <a:r>
              <a:rPr lang="en-US" b="1" i="0" dirty="0">
                <a:effectLst/>
                <a:latin typeface="-apple-system, BlinkMacSystemFont, &amp;quot;Segoe UI&amp;quot;, Roboto, Oxygen-Sans, Ubuntu, Cantarell, &amp;quot;Helvetica Neue&amp;quot;, sans-serif"/>
              </a:rPr>
              <a:t>Manufacturers, Wholesalers, and Other Suppliers—and Retail Pricing</a:t>
            </a:r>
            <a:endParaRPr lang="en-IN" dirty="0"/>
          </a:p>
        </p:txBody>
      </p:sp>
      <p:sp>
        <p:nvSpPr>
          <p:cNvPr id="3" name="Content Placeholder 2">
            <a:extLst>
              <a:ext uri="{FF2B5EF4-FFF2-40B4-BE49-F238E27FC236}">
                <a16:creationId xmlns:a16="http://schemas.microsoft.com/office/drawing/2014/main" id="{9D213328-6FE9-496D-A1CD-E16EAFB96C34}"/>
              </a:ext>
            </a:extLst>
          </p:cNvPr>
          <p:cNvSpPr>
            <a:spLocks noGrp="1"/>
          </p:cNvSpPr>
          <p:nvPr>
            <p:ph idx="1"/>
          </p:nvPr>
        </p:nvSpPr>
        <p:spPr>
          <a:xfrm>
            <a:off x="488732" y="2043404"/>
            <a:ext cx="10820400" cy="4325865"/>
          </a:xfrm>
        </p:spPr>
        <p:txBody>
          <a:bodyPr/>
          <a:lstStyle/>
          <a:p>
            <a:r>
              <a:rPr lang="en-US" dirty="0"/>
              <a:t>Many manufacturers set prices to retailers by estimating final retail prices and then subtract­ing required retailer and wholesaler profit margins.</a:t>
            </a:r>
            <a:endParaRPr lang="en-IN" dirty="0"/>
          </a:p>
        </p:txBody>
      </p:sp>
      <p:pic>
        <p:nvPicPr>
          <p:cNvPr id="4" name="Picture 3">
            <a:extLst>
              <a:ext uri="{FF2B5EF4-FFF2-40B4-BE49-F238E27FC236}">
                <a16:creationId xmlns:a16="http://schemas.microsoft.com/office/drawing/2014/main" id="{169FA6EB-896A-43D3-B565-5594A687CDC2}"/>
              </a:ext>
            </a:extLst>
          </p:cNvPr>
          <p:cNvPicPr>
            <a:picLocks noChangeAspect="1"/>
          </p:cNvPicPr>
          <p:nvPr/>
        </p:nvPicPr>
        <p:blipFill>
          <a:blip r:embed="rId2"/>
          <a:stretch>
            <a:fillRect/>
          </a:stretch>
        </p:blipFill>
        <p:spPr>
          <a:xfrm>
            <a:off x="2524125" y="2771192"/>
            <a:ext cx="7143750" cy="3559978"/>
          </a:xfrm>
          <a:prstGeom prst="rect">
            <a:avLst/>
          </a:prstGeom>
        </p:spPr>
      </p:pic>
    </p:spTree>
    <p:extLst>
      <p:ext uri="{BB962C8B-B14F-4D97-AF65-F5344CB8AC3E}">
        <p14:creationId xmlns:p14="http://schemas.microsoft.com/office/powerpoint/2010/main" val="87739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2404A7-E94E-4C39-B4D7-BBA242AB571C}"/>
              </a:ext>
            </a:extLst>
          </p:cNvPr>
          <p:cNvPicPr>
            <a:picLocks noChangeAspect="1"/>
          </p:cNvPicPr>
          <p:nvPr/>
        </p:nvPicPr>
        <p:blipFill rotWithShape="1">
          <a:blip r:embed="rId2"/>
          <a:srcRect t="7897" b="9256"/>
          <a:stretch/>
        </p:blipFill>
        <p:spPr>
          <a:xfrm>
            <a:off x="0" y="0"/>
            <a:ext cx="12011487" cy="6365290"/>
          </a:xfrm>
          <a:prstGeom prst="rect">
            <a:avLst/>
          </a:prstGeom>
        </p:spPr>
      </p:pic>
      <p:sp>
        <p:nvSpPr>
          <p:cNvPr id="8" name="Title 7">
            <a:extLst>
              <a:ext uri="{FF2B5EF4-FFF2-40B4-BE49-F238E27FC236}">
                <a16:creationId xmlns:a16="http://schemas.microsoft.com/office/drawing/2014/main" id="{B5289C1B-DE55-4657-AF91-2699170C84C4}"/>
              </a:ext>
            </a:extLst>
          </p:cNvPr>
          <p:cNvSpPr>
            <a:spLocks noGrp="1"/>
          </p:cNvSpPr>
          <p:nvPr>
            <p:ph type="title"/>
          </p:nvPr>
        </p:nvSpPr>
        <p:spPr>
          <a:xfrm>
            <a:off x="1066800" y="-232669"/>
            <a:ext cx="10058400" cy="1450757"/>
          </a:xfrm>
        </p:spPr>
        <p:txBody>
          <a:bodyPr/>
          <a:lstStyle/>
          <a:p>
            <a:r>
              <a:rPr lang="en-IN" b="1" dirty="0">
                <a:solidFill>
                  <a:schemeClr val="accent2">
                    <a:lumMod val="75000"/>
                  </a:schemeClr>
                </a:solidFill>
              </a:rPr>
              <a:t>Competition and Retail Pricing</a:t>
            </a:r>
          </a:p>
        </p:txBody>
      </p:sp>
      <p:sp>
        <p:nvSpPr>
          <p:cNvPr id="9" name="Content Placeholder 8">
            <a:extLst>
              <a:ext uri="{FF2B5EF4-FFF2-40B4-BE49-F238E27FC236}">
                <a16:creationId xmlns:a16="http://schemas.microsoft.com/office/drawing/2014/main" id="{0716ADE1-9667-4B2A-9BB2-823A1904FE19}"/>
              </a:ext>
            </a:extLst>
          </p:cNvPr>
          <p:cNvSpPr>
            <a:spLocks noGrp="1"/>
          </p:cNvSpPr>
          <p:nvPr>
            <p:ph idx="1"/>
          </p:nvPr>
        </p:nvSpPr>
        <p:spPr>
          <a:xfrm>
            <a:off x="843378" y="1401966"/>
            <a:ext cx="8966447" cy="4023360"/>
          </a:xfrm>
        </p:spPr>
        <p:txBody>
          <a:bodyPr/>
          <a:lstStyle/>
          <a:p>
            <a:pPr>
              <a:buFont typeface="Wingdings" panose="05000000000000000000" pitchFamily="2" charset="2"/>
              <a:buChar char="Ø"/>
            </a:pPr>
            <a:r>
              <a:rPr lang="en-US" sz="2800" b="1" dirty="0"/>
              <a:t>Market pricing occurs when shoppers have a large choice of retailers. </a:t>
            </a:r>
          </a:p>
          <a:p>
            <a:pPr>
              <a:buFont typeface="Wingdings" panose="05000000000000000000" pitchFamily="2" charset="2"/>
              <a:buChar char="Ø"/>
            </a:pPr>
            <a:r>
              <a:rPr lang="en-US" sz="2800" b="1" dirty="0"/>
              <a:t>In this instance, retailers often price similarly to each other and have less control over price because consumers can easily shop around.</a:t>
            </a:r>
          </a:p>
          <a:p>
            <a:endParaRPr lang="en-IN" dirty="0"/>
          </a:p>
        </p:txBody>
      </p:sp>
    </p:spTree>
    <p:extLst>
      <p:ext uri="{BB962C8B-B14F-4D97-AF65-F5344CB8AC3E}">
        <p14:creationId xmlns:p14="http://schemas.microsoft.com/office/powerpoint/2010/main" val="180205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xagonal chart with the hexagon in the middle as the customer and the six hexagons surrounding it include place (location, operating hours, space), product (service level, categories, assortment, brands), price (Mark-down policy, price emphasis, margins), presentation (merchandising, uniforms, fleet), personnel (internal marketing, service support, selling), and promotion (PR, advertising).">
            <a:extLst>
              <a:ext uri="{FF2B5EF4-FFF2-40B4-BE49-F238E27FC236}">
                <a16:creationId xmlns:a16="http://schemas.microsoft.com/office/drawing/2014/main" id="{FA443707-E363-4DFA-B868-39FC04565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32" y="0"/>
            <a:ext cx="9822426" cy="627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92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9021-6AB8-445F-905E-BE2394299912}"/>
              </a:ext>
            </a:extLst>
          </p:cNvPr>
          <p:cNvSpPr>
            <a:spLocks noGrp="1"/>
          </p:cNvSpPr>
          <p:nvPr>
            <p:ph type="ctrTitle"/>
          </p:nvPr>
        </p:nvSpPr>
        <p:spPr/>
        <p:txBody>
          <a:bodyPr>
            <a:normAutofit/>
          </a:bodyPr>
          <a:lstStyle/>
          <a:p>
            <a:r>
              <a:rPr lang="en-IN" b="1" dirty="0">
                <a:solidFill>
                  <a:schemeClr val="accent2"/>
                </a:solidFill>
                <a:latin typeface="Arial Black" panose="020B0A04020102020204" pitchFamily="34" charset="0"/>
              </a:rPr>
              <a:t>Merchandising, Inventory &amp; Logistics</a:t>
            </a:r>
          </a:p>
        </p:txBody>
      </p:sp>
    </p:spTree>
    <p:extLst>
      <p:ext uri="{BB962C8B-B14F-4D97-AF65-F5344CB8AC3E}">
        <p14:creationId xmlns:p14="http://schemas.microsoft.com/office/powerpoint/2010/main" val="392342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9118-F4B6-4CDA-B126-6ED976080572}"/>
              </a:ext>
            </a:extLst>
          </p:cNvPr>
          <p:cNvSpPr>
            <a:spLocks noGrp="1"/>
          </p:cNvSpPr>
          <p:nvPr>
            <p:ph type="title"/>
          </p:nvPr>
        </p:nvSpPr>
        <p:spPr/>
        <p:txBody>
          <a:bodyPr/>
          <a:lstStyle/>
          <a:p>
            <a:r>
              <a:rPr lang="en-IN" b="1" dirty="0">
                <a:solidFill>
                  <a:schemeClr val="accent2">
                    <a:lumMod val="75000"/>
                  </a:schemeClr>
                </a:solidFill>
              </a:rPr>
              <a:t>Merchandise Budget Planning</a:t>
            </a:r>
          </a:p>
        </p:txBody>
      </p:sp>
      <p:graphicFrame>
        <p:nvGraphicFramePr>
          <p:cNvPr id="4" name="Content Placeholder 3">
            <a:extLst>
              <a:ext uri="{FF2B5EF4-FFF2-40B4-BE49-F238E27FC236}">
                <a16:creationId xmlns:a16="http://schemas.microsoft.com/office/drawing/2014/main" id="{557823B8-5360-44FD-A8DE-0385A7C7E8EA}"/>
              </a:ext>
            </a:extLst>
          </p:cNvPr>
          <p:cNvGraphicFramePr>
            <a:graphicFrameLocks noGrp="1"/>
          </p:cNvGraphicFramePr>
          <p:nvPr>
            <p:ph idx="1"/>
            <p:extLst>
              <p:ext uri="{D42A27DB-BD31-4B8C-83A1-F6EECF244321}">
                <p14:modId xmlns:p14="http://schemas.microsoft.com/office/powerpoint/2010/main" val="329665605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9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4F6-DFD7-4E7D-A504-70EEEAB644E3}"/>
              </a:ext>
            </a:extLst>
          </p:cNvPr>
          <p:cNvSpPr>
            <a:spLocks noGrp="1"/>
          </p:cNvSpPr>
          <p:nvPr>
            <p:ph type="title"/>
          </p:nvPr>
        </p:nvSpPr>
        <p:spPr/>
        <p:txBody>
          <a:bodyPr/>
          <a:lstStyle/>
          <a:p>
            <a:r>
              <a:rPr lang="en-IN" dirty="0">
                <a:solidFill>
                  <a:schemeClr val="accent2">
                    <a:lumMod val="60000"/>
                    <a:lumOff val="40000"/>
                  </a:schemeClr>
                </a:solidFill>
                <a:latin typeface="Arial Black" panose="020B0A04020102020204" pitchFamily="34" charset="0"/>
              </a:rPr>
              <a:t>Merchandise Groupings</a:t>
            </a:r>
          </a:p>
        </p:txBody>
      </p:sp>
      <p:sp>
        <p:nvSpPr>
          <p:cNvPr id="3" name="Content Placeholder 2">
            <a:extLst>
              <a:ext uri="{FF2B5EF4-FFF2-40B4-BE49-F238E27FC236}">
                <a16:creationId xmlns:a16="http://schemas.microsoft.com/office/drawing/2014/main" id="{55CF7827-869F-4AC4-BECB-A1D83D8E5F54}"/>
              </a:ext>
            </a:extLst>
          </p:cNvPr>
          <p:cNvSpPr>
            <a:spLocks noGrp="1"/>
          </p:cNvSpPr>
          <p:nvPr>
            <p:ph idx="1"/>
          </p:nvPr>
        </p:nvSpPr>
        <p:spPr/>
        <p:txBody>
          <a:bodyPr/>
          <a:lstStyle/>
          <a:p>
            <a:pPr marL="0" indent="0">
              <a:buNone/>
            </a:pPr>
            <a:r>
              <a:rPr lang="en-US" dirty="0"/>
              <a:t>Grouping merchandise into departments and classifications is one of the most important things to ensure retail success</a:t>
            </a:r>
            <a:endParaRPr lang="en-IN" dirty="0"/>
          </a:p>
        </p:txBody>
      </p:sp>
      <p:pic>
        <p:nvPicPr>
          <p:cNvPr id="4" name="Picture 3">
            <a:extLst>
              <a:ext uri="{FF2B5EF4-FFF2-40B4-BE49-F238E27FC236}">
                <a16:creationId xmlns:a16="http://schemas.microsoft.com/office/drawing/2014/main" id="{D4523549-9E16-47CD-8B75-7CDB7B6EAE68}"/>
              </a:ext>
            </a:extLst>
          </p:cNvPr>
          <p:cNvPicPr>
            <a:picLocks noChangeAspect="1"/>
          </p:cNvPicPr>
          <p:nvPr/>
        </p:nvPicPr>
        <p:blipFill>
          <a:blip r:embed="rId2"/>
          <a:stretch>
            <a:fillRect/>
          </a:stretch>
        </p:blipFill>
        <p:spPr>
          <a:xfrm>
            <a:off x="1726164" y="2565919"/>
            <a:ext cx="3694922" cy="3694922"/>
          </a:xfrm>
          <a:prstGeom prst="rect">
            <a:avLst/>
          </a:prstGeom>
        </p:spPr>
      </p:pic>
      <p:pic>
        <p:nvPicPr>
          <p:cNvPr id="5" name="Picture 4">
            <a:extLst>
              <a:ext uri="{FF2B5EF4-FFF2-40B4-BE49-F238E27FC236}">
                <a16:creationId xmlns:a16="http://schemas.microsoft.com/office/drawing/2014/main" id="{17E24363-2C69-491D-9E68-E37DA4441806}"/>
              </a:ext>
            </a:extLst>
          </p:cNvPr>
          <p:cNvPicPr>
            <a:picLocks noChangeAspect="1"/>
          </p:cNvPicPr>
          <p:nvPr/>
        </p:nvPicPr>
        <p:blipFill>
          <a:blip r:embed="rId3"/>
          <a:stretch>
            <a:fillRect/>
          </a:stretch>
        </p:blipFill>
        <p:spPr>
          <a:xfrm>
            <a:off x="5821680" y="2565919"/>
            <a:ext cx="5334000" cy="3694921"/>
          </a:xfrm>
          <a:prstGeom prst="rect">
            <a:avLst/>
          </a:prstGeom>
        </p:spPr>
      </p:pic>
    </p:spTree>
    <p:extLst>
      <p:ext uri="{BB962C8B-B14F-4D97-AF65-F5344CB8AC3E}">
        <p14:creationId xmlns:p14="http://schemas.microsoft.com/office/powerpoint/2010/main" val="97958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7ACD-FB5F-445C-92DF-C48AEE8A9566}"/>
              </a:ext>
            </a:extLst>
          </p:cNvPr>
          <p:cNvSpPr>
            <a:spLocks noGrp="1"/>
          </p:cNvSpPr>
          <p:nvPr>
            <p:ph type="title"/>
          </p:nvPr>
        </p:nvSpPr>
        <p:spPr/>
        <p:txBody>
          <a:bodyPr/>
          <a:lstStyle/>
          <a:p>
            <a:r>
              <a:rPr lang="en-IN" b="1" dirty="0">
                <a:solidFill>
                  <a:schemeClr val="accent2">
                    <a:lumMod val="60000"/>
                    <a:lumOff val="40000"/>
                  </a:schemeClr>
                </a:solidFill>
              </a:rPr>
              <a:t>Key Operating Ratios</a:t>
            </a:r>
          </a:p>
        </p:txBody>
      </p:sp>
      <p:sp>
        <p:nvSpPr>
          <p:cNvPr id="3" name="Content Placeholder 2">
            <a:extLst>
              <a:ext uri="{FF2B5EF4-FFF2-40B4-BE49-F238E27FC236}">
                <a16:creationId xmlns:a16="http://schemas.microsoft.com/office/drawing/2014/main" id="{C5E78911-E16E-4557-9FF9-5CFFC2F0AA05}"/>
              </a:ext>
            </a:extLst>
          </p:cNvPr>
          <p:cNvSpPr>
            <a:spLocks noGrp="1"/>
          </p:cNvSpPr>
          <p:nvPr>
            <p:ph idx="1"/>
          </p:nvPr>
        </p:nvSpPr>
        <p:spPr/>
        <p:txBody>
          <a:bodyPr>
            <a:normAutofit/>
          </a:bodyPr>
          <a:lstStyle/>
          <a:p>
            <a:pPr>
              <a:buFont typeface="Wingdings" panose="05000000000000000000" pitchFamily="2" charset="2"/>
              <a:buChar char="Ø"/>
            </a:pPr>
            <a:r>
              <a:rPr lang="en-IN" dirty="0"/>
              <a:t>Stock Turnover Rate </a:t>
            </a:r>
            <a:r>
              <a:rPr lang="en-US" dirty="0"/>
              <a:t>refers to the number of times that the average stock is sold during a given period of time</a:t>
            </a:r>
            <a:endParaRPr lang="en-IN" dirty="0"/>
          </a:p>
          <a:p>
            <a:pPr>
              <a:buFont typeface="Wingdings" panose="05000000000000000000" pitchFamily="2" charset="2"/>
              <a:buChar char="Ø"/>
            </a:pPr>
            <a:r>
              <a:rPr lang="en-US" b="1" dirty="0"/>
              <a:t>Stock turnover rate </a:t>
            </a:r>
            <a:r>
              <a:rPr lang="en-US" dirty="0"/>
              <a:t>= Net sales/Average inventory</a:t>
            </a:r>
          </a:p>
          <a:p>
            <a:pPr>
              <a:buFont typeface="Wingdings" panose="05000000000000000000" pitchFamily="2" charset="2"/>
              <a:buChar char="Ø"/>
            </a:pPr>
            <a:endParaRPr lang="en-US" dirty="0"/>
          </a:p>
          <a:p>
            <a:pPr>
              <a:buFont typeface="Wingdings" panose="05000000000000000000" pitchFamily="2" charset="2"/>
              <a:buChar char="Ø"/>
            </a:pPr>
            <a:r>
              <a:rPr lang="en-US" dirty="0"/>
              <a:t>Stock-to-Sale Ratio indicates the relationship between planned sales and the amount of inventory required to produce those sales</a:t>
            </a:r>
          </a:p>
          <a:p>
            <a:pPr>
              <a:buFont typeface="Wingdings" panose="05000000000000000000" pitchFamily="2" charset="2"/>
              <a:buChar char="Ø"/>
            </a:pPr>
            <a:r>
              <a:rPr lang="en-US" b="1" dirty="0"/>
              <a:t>Stock-to-sale ratio </a:t>
            </a:r>
            <a:r>
              <a:rPr lang="en-US" dirty="0"/>
              <a:t>= Beginning of month inventory at selling price/Total sales for the month</a:t>
            </a:r>
          </a:p>
        </p:txBody>
      </p:sp>
    </p:spTree>
    <p:extLst>
      <p:ext uri="{BB962C8B-B14F-4D97-AF65-F5344CB8AC3E}">
        <p14:creationId xmlns:p14="http://schemas.microsoft.com/office/powerpoint/2010/main" val="320181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71C8-91F0-4637-ACC5-55A3194CE3E8}"/>
              </a:ext>
            </a:extLst>
          </p:cNvPr>
          <p:cNvSpPr>
            <a:spLocks noGrp="1"/>
          </p:cNvSpPr>
          <p:nvPr>
            <p:ph type="title"/>
          </p:nvPr>
        </p:nvSpPr>
        <p:spPr/>
        <p:txBody>
          <a:bodyPr/>
          <a:lstStyle/>
          <a:p>
            <a:r>
              <a:rPr lang="en-US" b="1" dirty="0">
                <a:solidFill>
                  <a:schemeClr val="accent2">
                    <a:lumMod val="60000"/>
                    <a:lumOff val="40000"/>
                  </a:schemeClr>
                </a:solidFill>
              </a:rPr>
              <a:t>Cont..,</a:t>
            </a:r>
            <a:endParaRPr lang="en-IN" b="1" dirty="0">
              <a:solidFill>
                <a:schemeClr val="accent2">
                  <a:lumMod val="60000"/>
                  <a:lumOff val="40000"/>
                </a:schemeClr>
              </a:solidFill>
            </a:endParaRPr>
          </a:p>
        </p:txBody>
      </p:sp>
      <p:sp>
        <p:nvSpPr>
          <p:cNvPr id="3" name="Content Placeholder 2">
            <a:extLst>
              <a:ext uri="{FF2B5EF4-FFF2-40B4-BE49-F238E27FC236}">
                <a16:creationId xmlns:a16="http://schemas.microsoft.com/office/drawing/2014/main" id="{75F09408-BE38-48A8-B41D-BF80BB2974E8}"/>
              </a:ext>
            </a:extLst>
          </p:cNvPr>
          <p:cNvSpPr>
            <a:spLocks noGrp="1"/>
          </p:cNvSpPr>
          <p:nvPr>
            <p:ph idx="1"/>
          </p:nvPr>
        </p:nvSpPr>
        <p:spPr/>
        <p:txBody>
          <a:bodyPr/>
          <a:lstStyle/>
          <a:p>
            <a:pPr>
              <a:buFont typeface="Wingdings" panose="05000000000000000000" pitchFamily="2" charset="2"/>
              <a:buChar char="Ø"/>
            </a:pPr>
            <a:r>
              <a:rPr lang="en-US" b="1" dirty="0"/>
              <a:t>Gross Margin Return on Inventory Investment </a:t>
            </a:r>
            <a:r>
              <a:rPr lang="en-US" dirty="0"/>
              <a:t>(GMROII) is a measurement of the profitability of a retailer’s sales.</a:t>
            </a:r>
          </a:p>
          <a:p>
            <a:pPr>
              <a:buFont typeface="Wingdings" panose="05000000000000000000" pitchFamily="2" charset="2"/>
              <a:buChar char="Ø"/>
            </a:pPr>
            <a:r>
              <a:rPr lang="en-US" dirty="0"/>
              <a:t>GMROII = Gross margin in dollars/Average inventory at cost</a:t>
            </a:r>
          </a:p>
          <a:p>
            <a:pPr>
              <a:buFont typeface="Wingdings" panose="05000000000000000000" pitchFamily="2" charset="2"/>
              <a:buChar char="Ø"/>
            </a:pPr>
            <a:endParaRPr lang="en-US" dirty="0"/>
          </a:p>
          <a:p>
            <a:pPr>
              <a:buFont typeface="Wingdings" panose="05000000000000000000" pitchFamily="2" charset="2"/>
              <a:buChar char="Ø"/>
            </a:pPr>
            <a:r>
              <a:rPr lang="en-US" b="1" dirty="0"/>
              <a:t>Sales per Square Foot </a:t>
            </a:r>
            <a:r>
              <a:rPr lang="en-US" dirty="0"/>
              <a:t>refers to net sales divided by square feet of selling space.</a:t>
            </a:r>
          </a:p>
          <a:p>
            <a:pPr>
              <a:buFont typeface="Wingdings" panose="05000000000000000000" pitchFamily="2" charset="2"/>
              <a:buChar char="Ø"/>
            </a:pPr>
            <a:r>
              <a:rPr lang="en-US" dirty="0"/>
              <a:t>Sales per square foot = Net annual sales/Total selling area in square feet</a:t>
            </a:r>
            <a:endParaRPr lang="en-IN" dirty="0"/>
          </a:p>
          <a:p>
            <a:pPr marL="0" indent="0">
              <a:buNone/>
            </a:pPr>
            <a:endParaRPr lang="en-IN" dirty="0"/>
          </a:p>
        </p:txBody>
      </p:sp>
    </p:spTree>
    <p:extLst>
      <p:ext uri="{BB962C8B-B14F-4D97-AF65-F5344CB8AC3E}">
        <p14:creationId xmlns:p14="http://schemas.microsoft.com/office/powerpoint/2010/main" val="262880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75D6-249C-4B0D-B95E-7477A70CA3B0}"/>
              </a:ext>
            </a:extLst>
          </p:cNvPr>
          <p:cNvSpPr>
            <a:spLocks noGrp="1"/>
          </p:cNvSpPr>
          <p:nvPr>
            <p:ph type="title"/>
          </p:nvPr>
        </p:nvSpPr>
        <p:spPr/>
        <p:txBody>
          <a:bodyPr/>
          <a:lstStyle/>
          <a:p>
            <a:r>
              <a:rPr lang="en-IN" b="1" dirty="0">
                <a:solidFill>
                  <a:schemeClr val="accent2">
                    <a:lumMod val="60000"/>
                    <a:lumOff val="40000"/>
                  </a:schemeClr>
                </a:solidFill>
              </a:rPr>
              <a:t>Markdown Strategies</a:t>
            </a:r>
          </a:p>
        </p:txBody>
      </p:sp>
      <p:sp>
        <p:nvSpPr>
          <p:cNvPr id="3" name="Content Placeholder 2">
            <a:extLst>
              <a:ext uri="{FF2B5EF4-FFF2-40B4-BE49-F238E27FC236}">
                <a16:creationId xmlns:a16="http://schemas.microsoft.com/office/drawing/2014/main" id="{8D2F71F4-5314-45BE-AC65-D6C6F5D65208}"/>
              </a:ext>
            </a:extLst>
          </p:cNvPr>
          <p:cNvSpPr>
            <a:spLocks noGrp="1"/>
          </p:cNvSpPr>
          <p:nvPr>
            <p:ph idx="1"/>
          </p:nvPr>
        </p:nvSpPr>
        <p:spPr>
          <a:xfrm>
            <a:off x="718457" y="1845734"/>
            <a:ext cx="10972800" cy="4023360"/>
          </a:xfrm>
        </p:spPr>
        <p:txBody>
          <a:bodyPr>
            <a:normAutofit/>
          </a:bodyPr>
          <a:lstStyle/>
          <a:p>
            <a:r>
              <a:rPr lang="en-US" sz="2400" dirty="0"/>
              <a:t>Promotional markdowns and regular markdowns are mainly applicable to transactional pop-up operations, such as a warehouse sale. Other types of pop-up retailers can use the two markdown strategies on limited merchandise to create the spurt-of-the-moment feeling for shoppers.</a:t>
            </a:r>
            <a:endParaRPr lang="en-IN" sz="2400" dirty="0"/>
          </a:p>
        </p:txBody>
      </p:sp>
      <p:pic>
        <p:nvPicPr>
          <p:cNvPr id="1026" name="Picture 2" descr="Flipkart Big Billion Day 2020 Offers List: Dates, Top Offers, Bank Offers  And More – Trak.in – Indian Business of Tech, Mobile &amp;amp; Startups">
            <a:extLst>
              <a:ext uri="{FF2B5EF4-FFF2-40B4-BE49-F238E27FC236}">
                <a16:creationId xmlns:a16="http://schemas.microsoft.com/office/drawing/2014/main" id="{CB382790-BA0F-4166-A83A-E1DCB6B54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74232"/>
            <a:ext cx="47244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tailers: Over 50 global retailers to enter India in 6 months, likely to  open about 3,000 stores - The Economic Times">
            <a:extLst>
              <a:ext uri="{FF2B5EF4-FFF2-40B4-BE49-F238E27FC236}">
                <a16:creationId xmlns:a16="http://schemas.microsoft.com/office/drawing/2014/main" id="{B908E587-40BD-4077-9A18-5D9CE4988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652" y="3628247"/>
            <a:ext cx="3763347" cy="282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BC86-30CB-455C-A88B-0A97B7C3F0B3}"/>
              </a:ext>
            </a:extLst>
          </p:cNvPr>
          <p:cNvSpPr>
            <a:spLocks noGrp="1"/>
          </p:cNvSpPr>
          <p:nvPr>
            <p:ph type="title"/>
          </p:nvPr>
        </p:nvSpPr>
        <p:spPr/>
        <p:txBody>
          <a:bodyPr/>
          <a:lstStyle/>
          <a:p>
            <a:r>
              <a:rPr lang="en-IN" b="1" dirty="0">
                <a:solidFill>
                  <a:schemeClr val="accent2">
                    <a:lumMod val="60000"/>
                    <a:lumOff val="40000"/>
                  </a:schemeClr>
                </a:solidFill>
              </a:rPr>
              <a:t>Merchandise Assortment Planning</a:t>
            </a:r>
          </a:p>
        </p:txBody>
      </p:sp>
      <p:sp>
        <p:nvSpPr>
          <p:cNvPr id="3" name="Content Placeholder 2">
            <a:extLst>
              <a:ext uri="{FF2B5EF4-FFF2-40B4-BE49-F238E27FC236}">
                <a16:creationId xmlns:a16="http://schemas.microsoft.com/office/drawing/2014/main" id="{D42B9D1D-D6CC-43A8-82D2-291BD1FEA90D}"/>
              </a:ext>
            </a:extLst>
          </p:cNvPr>
          <p:cNvSpPr>
            <a:spLocks noGrp="1"/>
          </p:cNvSpPr>
          <p:nvPr>
            <p:ph idx="1"/>
          </p:nvPr>
        </p:nvSpPr>
        <p:spPr/>
        <p:txBody>
          <a:bodyPr/>
          <a:lstStyle/>
          <a:p>
            <a:pPr marL="0" indent="0">
              <a:buNone/>
            </a:pPr>
            <a:r>
              <a:rPr lang="en-US" sz="3200" dirty="0"/>
              <a:t>Merchandise selection requires careful analysis of:</a:t>
            </a:r>
          </a:p>
          <a:p>
            <a:pPr marL="914400" lvl="1" indent="-457200">
              <a:buFont typeface="Wingdings" panose="05000000000000000000" pitchFamily="2" charset="2"/>
              <a:buChar char="ü"/>
            </a:pPr>
            <a:r>
              <a:rPr lang="en-US" sz="3200" dirty="0"/>
              <a:t>The Store’s Goals And Objectives</a:t>
            </a:r>
          </a:p>
          <a:p>
            <a:pPr marL="914400" lvl="1" indent="-457200">
              <a:buFont typeface="Wingdings" panose="05000000000000000000" pitchFamily="2" charset="2"/>
              <a:buChar char="ü"/>
            </a:pPr>
            <a:r>
              <a:rPr lang="en-US" sz="3200" dirty="0"/>
              <a:t>The Types of Products Offered</a:t>
            </a:r>
          </a:p>
          <a:p>
            <a:pPr marL="914400" lvl="1" indent="-457200">
              <a:buFont typeface="Wingdings" panose="05000000000000000000" pitchFamily="2" charset="2"/>
              <a:buChar char="ü"/>
            </a:pPr>
            <a:r>
              <a:rPr lang="en-US" sz="3200" dirty="0"/>
              <a:t>Past Sales Records</a:t>
            </a:r>
          </a:p>
          <a:p>
            <a:pPr marL="914400" lvl="1" indent="-457200">
              <a:buFont typeface="Wingdings" panose="05000000000000000000" pitchFamily="2" charset="2"/>
              <a:buChar char="ü"/>
            </a:pPr>
            <a:r>
              <a:rPr lang="en-US" sz="3200" dirty="0"/>
              <a:t>The Target Market</a:t>
            </a:r>
          </a:p>
          <a:p>
            <a:pPr marL="914400" lvl="1" indent="-457200">
              <a:buFont typeface="Wingdings" panose="05000000000000000000" pitchFamily="2" charset="2"/>
              <a:buChar char="ü"/>
            </a:pPr>
            <a:r>
              <a:rPr lang="en-US" sz="3200" dirty="0"/>
              <a:t>Other Factors might impact sales</a:t>
            </a:r>
          </a:p>
          <a:p>
            <a:endParaRPr lang="en-IN" dirty="0"/>
          </a:p>
        </p:txBody>
      </p:sp>
    </p:spTree>
    <p:extLst>
      <p:ext uri="{BB962C8B-B14F-4D97-AF65-F5344CB8AC3E}">
        <p14:creationId xmlns:p14="http://schemas.microsoft.com/office/powerpoint/2010/main" val="192048838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744</TotalTime>
  <Words>440</Words>
  <Application>Microsoft Office PowerPoint</Application>
  <PresentationFormat>Widescreen</PresentationFormat>
  <Paragraphs>64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-apple-system, BlinkMacSystemFont, &amp;quot;Segoe UI&amp;quot;, Roboto, Oxygen-Sans, Ubuntu, Cantarell, &amp;quot;Helvetica Neue&amp;quot;, sans-serif</vt:lpstr>
      <vt:lpstr>Arial Black</vt:lpstr>
      <vt:lpstr>Arial Rounded MT Bold</vt:lpstr>
      <vt:lpstr>Calibri</vt:lpstr>
      <vt:lpstr>Calibri Light</vt:lpstr>
      <vt:lpstr>Wingdings</vt:lpstr>
      <vt:lpstr>Retrospect</vt:lpstr>
      <vt:lpstr>Retail Positioning </vt:lpstr>
      <vt:lpstr>PowerPoint Presentation</vt:lpstr>
      <vt:lpstr>Merchandising, Inventory &amp; Logistics</vt:lpstr>
      <vt:lpstr>Merchandise Budget Planning</vt:lpstr>
      <vt:lpstr>Merchandise Groupings</vt:lpstr>
      <vt:lpstr>Key Operating Ratios</vt:lpstr>
      <vt:lpstr>Cont..,</vt:lpstr>
      <vt:lpstr>Markdown Strategies</vt:lpstr>
      <vt:lpstr>Merchandise Assortment Planning</vt:lpstr>
      <vt:lpstr>Retailer Pricing Techniques</vt:lpstr>
      <vt:lpstr>Open-to-Buy (OTB)</vt:lpstr>
      <vt:lpstr>Logistics &amp; Retail Management: Challenges and Strategies</vt:lpstr>
      <vt:lpstr>External Factors Affecting a Retail Price Strategy</vt:lpstr>
      <vt:lpstr>The Consumer and Retail Pricing </vt:lpstr>
      <vt:lpstr>The Government and Retail Pricing</vt:lpstr>
      <vt:lpstr>Manufacturers, Wholesalers, and Other Suppliers—and Retail Pricing</vt:lpstr>
      <vt:lpstr>Competition and Retail Pricing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sreejaks.hvbs@gmail.com</dc:creator>
  <cp:lastModifiedBy>sreejaks.hvbs@gmail.com</cp:lastModifiedBy>
  <cp:revision>11</cp:revision>
  <dcterms:created xsi:type="dcterms:W3CDTF">2022-02-16T04:04:13Z</dcterms:created>
  <dcterms:modified xsi:type="dcterms:W3CDTF">2022-03-09T09:22:04Z</dcterms:modified>
</cp:coreProperties>
</file>